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334" r:id="rId17"/>
    <p:sldId id="265"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88" r:id="rId38"/>
    <p:sldId id="289" r:id="rId39"/>
    <p:sldId id="320"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7F0804-2C8E-406C-872C-367863D6697D}" v="46" dt="2024-08-09T16:36:29.99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536"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martinez" userId="4bf1322400e1377b" providerId="LiveId" clId="{C37F0804-2C8E-406C-872C-367863D6697D}"/>
    <pc:docChg chg="undo custSel addSld delSld modSld">
      <pc:chgData name="santiago martinez" userId="4bf1322400e1377b" providerId="LiveId" clId="{C37F0804-2C8E-406C-872C-367863D6697D}" dt="2024-08-09T17:32:37.991" v="4160" actId="47"/>
      <pc:docMkLst>
        <pc:docMk/>
      </pc:docMkLst>
      <pc:sldChg chg="modSp mod">
        <pc:chgData name="santiago martinez" userId="4bf1322400e1377b" providerId="LiveId" clId="{C37F0804-2C8E-406C-872C-367863D6697D}" dt="2024-08-09T17:32:17.622" v="4158" actId="20577"/>
        <pc:sldMkLst>
          <pc:docMk/>
          <pc:sldMk cId="1553432724" sldId="262"/>
        </pc:sldMkLst>
        <pc:spChg chg="mod">
          <ac:chgData name="santiago martinez" userId="4bf1322400e1377b" providerId="LiveId" clId="{C37F0804-2C8E-406C-872C-367863D6697D}" dt="2024-08-09T17:32:17.622" v="4158" actId="20577"/>
          <ac:spMkLst>
            <pc:docMk/>
            <pc:sldMk cId="1553432724" sldId="262"/>
            <ac:spMk id="7" creationId="{0BFEC426-B615-E549-83E5-140FD588BC64}"/>
          </ac:spMkLst>
        </pc:spChg>
      </pc:sldChg>
      <pc:sldChg chg="addSp delSp modSp mod setBg">
        <pc:chgData name="santiago martinez" userId="4bf1322400e1377b" providerId="LiveId" clId="{C37F0804-2C8E-406C-872C-367863D6697D}" dt="2024-08-09T15:33:23.210" v="1435" actId="5793"/>
        <pc:sldMkLst>
          <pc:docMk/>
          <pc:sldMk cId="3865605948" sldId="269"/>
        </pc:sldMkLst>
        <pc:spChg chg="mod ord">
          <ac:chgData name="santiago martinez" userId="4bf1322400e1377b" providerId="LiveId" clId="{C37F0804-2C8E-406C-872C-367863D6697D}" dt="2024-08-09T15:31:50.135" v="1348" actId="1076"/>
          <ac:spMkLst>
            <pc:docMk/>
            <pc:sldMk cId="3865605948" sldId="269"/>
            <ac:spMk id="3" creationId="{373827F3-F386-AA4E-80ED-D86DEF8C158D}"/>
          </ac:spMkLst>
        </pc:spChg>
        <pc:spChg chg="mod">
          <ac:chgData name="santiago martinez" userId="4bf1322400e1377b" providerId="LiveId" clId="{C37F0804-2C8E-406C-872C-367863D6697D}" dt="2024-08-09T15:30:20.655" v="1218" actId="26606"/>
          <ac:spMkLst>
            <pc:docMk/>
            <pc:sldMk cId="3865605948" sldId="269"/>
            <ac:spMk id="4" creationId="{54F4FCC5-6E7E-4FF0-BE45-680EEC392C9F}"/>
          </ac:spMkLst>
        </pc:spChg>
        <pc:spChg chg="mod ord">
          <ac:chgData name="santiago martinez" userId="4bf1322400e1377b" providerId="LiveId" clId="{C37F0804-2C8E-406C-872C-367863D6697D}" dt="2024-08-09T15:30:20.655" v="1218" actId="26606"/>
          <ac:spMkLst>
            <pc:docMk/>
            <pc:sldMk cId="3865605948" sldId="269"/>
            <ac:spMk id="5" creationId="{31BF7889-073A-E045-A3F2-45D63BD0FDC0}"/>
          </ac:spMkLst>
        </pc:spChg>
        <pc:spChg chg="add mod">
          <ac:chgData name="santiago martinez" userId="4bf1322400e1377b" providerId="LiveId" clId="{C37F0804-2C8E-406C-872C-367863D6697D}" dt="2024-08-09T15:33:23.210" v="1435" actId="5793"/>
          <ac:spMkLst>
            <pc:docMk/>
            <pc:sldMk cId="3865605948" sldId="269"/>
            <ac:spMk id="7" creationId="{4BEF3DFE-B423-0523-0B14-9F486DED3D85}"/>
          </ac:spMkLst>
        </pc:spChg>
        <pc:spChg chg="add del">
          <ac:chgData name="santiago martinez" userId="4bf1322400e1377b" providerId="LiveId" clId="{C37F0804-2C8E-406C-872C-367863D6697D}" dt="2024-08-09T15:30:20.655" v="1218" actId="26606"/>
          <ac:spMkLst>
            <pc:docMk/>
            <pc:sldMk cId="3865605948" sldId="269"/>
            <ac:spMk id="11" creationId="{1A95671B-3CC6-4792-9114-B74FAEA224E6}"/>
          </ac:spMkLst>
        </pc:spChg>
        <pc:picChg chg="add mod">
          <ac:chgData name="santiago martinez" userId="4bf1322400e1377b" providerId="LiveId" clId="{C37F0804-2C8E-406C-872C-367863D6697D}" dt="2024-08-09T15:30:44.785" v="1226" actId="1076"/>
          <ac:picMkLst>
            <pc:docMk/>
            <pc:sldMk cId="3865605948" sldId="269"/>
            <ac:picMk id="6" creationId="{D89A9C21-B98C-FEEC-3D4C-8DDCF1AED09F}"/>
          </ac:picMkLst>
        </pc:picChg>
      </pc:sldChg>
      <pc:sldChg chg="addSp delSp modSp mod setBg">
        <pc:chgData name="santiago martinez" userId="4bf1322400e1377b" providerId="LiveId" clId="{C37F0804-2C8E-406C-872C-367863D6697D}" dt="2024-08-09T16:13:50.165" v="2290" actId="1076"/>
        <pc:sldMkLst>
          <pc:docMk/>
          <pc:sldMk cId="2727850971" sldId="270"/>
        </pc:sldMkLst>
        <pc:spChg chg="mod">
          <ac:chgData name="santiago martinez" userId="4bf1322400e1377b" providerId="LiveId" clId="{C37F0804-2C8E-406C-872C-367863D6697D}" dt="2024-08-09T16:11:59.124" v="2281" actId="403"/>
          <ac:spMkLst>
            <pc:docMk/>
            <pc:sldMk cId="2727850971" sldId="270"/>
            <ac:spMk id="3" creationId="{86E60219-AE1B-47B6-9A1D-F2865D04BE52}"/>
          </ac:spMkLst>
        </pc:spChg>
        <pc:spChg chg="mod ord">
          <ac:chgData name="santiago martinez" userId="4bf1322400e1377b" providerId="LiveId" clId="{C37F0804-2C8E-406C-872C-367863D6697D}" dt="2024-08-09T16:10:17.682" v="2188" actId="26606"/>
          <ac:spMkLst>
            <pc:docMk/>
            <pc:sldMk cId="2727850971" sldId="270"/>
            <ac:spMk id="4" creationId="{D528596A-0847-664A-9D47-5096383E5E09}"/>
          </ac:spMkLst>
        </pc:spChg>
        <pc:spChg chg="mod ord">
          <ac:chgData name="santiago martinez" userId="4bf1322400e1377b" providerId="LiveId" clId="{C37F0804-2C8E-406C-872C-367863D6697D}" dt="2024-08-09T16:12:02.094" v="2282" actId="1076"/>
          <ac:spMkLst>
            <pc:docMk/>
            <pc:sldMk cId="2727850971" sldId="270"/>
            <ac:spMk id="5" creationId="{1B07C49E-AFFC-EC46-8930-E4D428F5F943}"/>
          </ac:spMkLst>
        </pc:spChg>
        <pc:spChg chg="add del">
          <ac:chgData name="santiago martinez" userId="4bf1322400e1377b" providerId="LiveId" clId="{C37F0804-2C8E-406C-872C-367863D6697D}" dt="2024-08-09T16:09:52.196" v="2186" actId="22"/>
          <ac:spMkLst>
            <pc:docMk/>
            <pc:sldMk cId="2727850971" sldId="270"/>
            <ac:spMk id="6" creationId="{A21F9BEC-365C-8358-3691-096C9BD11591}"/>
          </ac:spMkLst>
        </pc:spChg>
        <pc:spChg chg="add">
          <ac:chgData name="santiago martinez" userId="4bf1322400e1377b" providerId="LiveId" clId="{C37F0804-2C8E-406C-872C-367863D6697D}" dt="2024-08-09T16:10:17.682" v="2188" actId="26606"/>
          <ac:spMkLst>
            <pc:docMk/>
            <pc:sldMk cId="2727850971" sldId="270"/>
            <ac:spMk id="12" creationId="{0E3596DD-156A-473E-9BB3-C6A29F7574E9}"/>
          </ac:spMkLst>
        </pc:spChg>
        <pc:spChg chg="add">
          <ac:chgData name="santiago martinez" userId="4bf1322400e1377b" providerId="LiveId" clId="{C37F0804-2C8E-406C-872C-367863D6697D}" dt="2024-08-09T16:10:17.682" v="2188" actId="26606"/>
          <ac:spMkLst>
            <pc:docMk/>
            <pc:sldMk cId="2727850971" sldId="270"/>
            <ac:spMk id="14" creationId="{2C46C4D6-C474-4E92-B52E-944C1118F7B6}"/>
          </ac:spMkLst>
        </pc:spChg>
        <pc:graphicFrameChg chg="add mod modGraphic">
          <ac:chgData name="santiago martinez" userId="4bf1322400e1377b" providerId="LiveId" clId="{C37F0804-2C8E-406C-872C-367863D6697D}" dt="2024-08-09T16:12:12.094" v="2283" actId="12385"/>
          <ac:graphicFrameMkLst>
            <pc:docMk/>
            <pc:sldMk cId="2727850971" sldId="270"/>
            <ac:graphicFrameMk id="7" creationId="{8F30A7E5-F76B-7C0E-A569-56B2ED03A743}"/>
          </ac:graphicFrameMkLst>
        </pc:graphicFrameChg>
        <pc:picChg chg="add mod">
          <ac:chgData name="santiago martinez" userId="4bf1322400e1377b" providerId="LiveId" clId="{C37F0804-2C8E-406C-872C-367863D6697D}" dt="2024-08-09T16:13:50.165" v="2290" actId="1076"/>
          <ac:picMkLst>
            <pc:docMk/>
            <pc:sldMk cId="2727850971" sldId="270"/>
            <ac:picMk id="9" creationId="{8EDFC1A7-16AA-E34C-2E2E-ADD0CEB9300A}"/>
          </ac:picMkLst>
        </pc:picChg>
      </pc:sldChg>
      <pc:sldChg chg="modSp mod">
        <pc:chgData name="santiago martinez" userId="4bf1322400e1377b" providerId="LiveId" clId="{C37F0804-2C8E-406C-872C-367863D6697D}" dt="2024-08-09T17:13:46.743" v="2959"/>
        <pc:sldMkLst>
          <pc:docMk/>
          <pc:sldMk cId="1630123617" sldId="274"/>
        </pc:sldMkLst>
        <pc:spChg chg="mod">
          <ac:chgData name="santiago martinez" userId="4bf1322400e1377b" providerId="LiveId" clId="{C37F0804-2C8E-406C-872C-367863D6697D}" dt="2024-08-09T17:13:46.743" v="2959"/>
          <ac:spMkLst>
            <pc:docMk/>
            <pc:sldMk cId="1630123617" sldId="274"/>
            <ac:spMk id="5" creationId="{28684E62-A9F8-4E7A-AB01-78893062A1B4}"/>
          </ac:spMkLst>
        </pc:spChg>
      </pc:sldChg>
      <pc:sldChg chg="del">
        <pc:chgData name="santiago martinez" userId="4bf1322400e1377b" providerId="LiveId" clId="{C37F0804-2C8E-406C-872C-367863D6697D}" dt="2024-08-09T17:12:05.553" v="2879" actId="2696"/>
        <pc:sldMkLst>
          <pc:docMk/>
          <pc:sldMk cId="3410008520" sldId="275"/>
        </pc:sldMkLst>
      </pc:sldChg>
      <pc:sldChg chg="del">
        <pc:chgData name="santiago martinez" userId="4bf1322400e1377b" providerId="LiveId" clId="{C37F0804-2C8E-406C-872C-367863D6697D}" dt="2024-08-09T17:32:36.391" v="4159" actId="47"/>
        <pc:sldMkLst>
          <pc:docMk/>
          <pc:sldMk cId="148114319" sldId="276"/>
        </pc:sldMkLst>
      </pc:sldChg>
      <pc:sldChg chg="modSp mod">
        <pc:chgData name="santiago martinez" userId="4bf1322400e1377b" providerId="LiveId" clId="{C37F0804-2C8E-406C-872C-367863D6697D}" dt="2024-08-09T15:29:28.680" v="1214" actId="27636"/>
        <pc:sldMkLst>
          <pc:docMk/>
          <pc:sldMk cId="321008965" sldId="277"/>
        </pc:sldMkLst>
        <pc:spChg chg="mod">
          <ac:chgData name="santiago martinez" userId="4bf1322400e1377b" providerId="LiveId" clId="{C37F0804-2C8E-406C-872C-367863D6697D}" dt="2024-08-09T15:29:28.680" v="1214" actId="27636"/>
          <ac:spMkLst>
            <pc:docMk/>
            <pc:sldMk cId="321008965" sldId="277"/>
            <ac:spMk id="8" creationId="{C7B9C153-C85C-3240-8E7E-523FBC004564}"/>
          </ac:spMkLst>
        </pc:spChg>
      </pc:sldChg>
      <pc:sldChg chg="modSp mod">
        <pc:chgData name="santiago martinez" userId="4bf1322400e1377b" providerId="LiveId" clId="{C37F0804-2C8E-406C-872C-367863D6697D}" dt="2024-08-09T16:44:19.709" v="2711" actId="20577"/>
        <pc:sldMkLst>
          <pc:docMk/>
          <pc:sldMk cId="1290394134" sldId="288"/>
        </pc:sldMkLst>
        <pc:spChg chg="mod">
          <ac:chgData name="santiago martinez" userId="4bf1322400e1377b" providerId="LiveId" clId="{C37F0804-2C8E-406C-872C-367863D6697D}" dt="2024-08-09T16:44:19.709" v="2711" actId="20577"/>
          <ac:spMkLst>
            <pc:docMk/>
            <pc:sldMk cId="1290394134" sldId="288"/>
            <ac:spMk id="2" creationId="{4237DFD2-2B76-8445-A1BD-6628DC42C398}"/>
          </ac:spMkLst>
        </pc:spChg>
      </pc:sldChg>
      <pc:sldChg chg="addSp modSp mod">
        <pc:chgData name="santiago martinez" userId="4bf1322400e1377b" providerId="LiveId" clId="{C37F0804-2C8E-406C-872C-367863D6697D}" dt="2024-08-09T17:10:33.901" v="2778" actId="20577"/>
        <pc:sldMkLst>
          <pc:docMk/>
          <pc:sldMk cId="2459446073" sldId="289"/>
        </pc:sldMkLst>
        <pc:spChg chg="mod">
          <ac:chgData name="santiago martinez" userId="4bf1322400e1377b" providerId="LiveId" clId="{C37F0804-2C8E-406C-872C-367863D6697D}" dt="2024-08-09T17:10:33.901" v="2778" actId="20577"/>
          <ac:spMkLst>
            <pc:docMk/>
            <pc:sldMk cId="2459446073" sldId="289"/>
            <ac:spMk id="5" creationId="{1B07C49E-AFFC-EC46-8930-E4D428F5F943}"/>
          </ac:spMkLst>
        </pc:spChg>
        <pc:picChg chg="add mod">
          <ac:chgData name="santiago martinez" userId="4bf1322400e1377b" providerId="LiveId" clId="{C37F0804-2C8E-406C-872C-367863D6697D}" dt="2024-08-09T17:05:37.149" v="2715" actId="1076"/>
          <ac:picMkLst>
            <pc:docMk/>
            <pc:sldMk cId="2459446073" sldId="289"/>
            <ac:picMk id="3" creationId="{2C9FEC4D-51C2-8DD0-ADE2-9FA32B24B8D2}"/>
          </ac:picMkLst>
        </pc:picChg>
      </pc:sldChg>
      <pc:sldChg chg="addSp delSp modSp mod">
        <pc:chgData name="santiago martinez" userId="4bf1322400e1377b" providerId="LiveId" clId="{C37F0804-2C8E-406C-872C-367863D6697D}" dt="2024-08-09T15:20:18.488" v="742" actId="1076"/>
        <pc:sldMkLst>
          <pc:docMk/>
          <pc:sldMk cId="1813711241" sldId="293"/>
        </pc:sldMkLst>
        <pc:spChg chg="add mod">
          <ac:chgData name="santiago martinez" userId="4bf1322400e1377b" providerId="LiveId" clId="{C37F0804-2C8E-406C-872C-367863D6697D}" dt="2024-08-09T15:20:18.488" v="742" actId="1076"/>
          <ac:spMkLst>
            <pc:docMk/>
            <pc:sldMk cId="1813711241" sldId="293"/>
            <ac:spMk id="2" creationId="{52589721-C3C0-774F-FCD6-B2567226311A}"/>
          </ac:spMkLst>
        </pc:spChg>
        <pc:spChg chg="mod">
          <ac:chgData name="santiago martinez" userId="4bf1322400e1377b" providerId="LiveId" clId="{C37F0804-2C8E-406C-872C-367863D6697D}" dt="2024-08-09T15:20:03.988" v="741" actId="404"/>
          <ac:spMkLst>
            <pc:docMk/>
            <pc:sldMk cId="1813711241" sldId="293"/>
            <ac:spMk id="5" creationId="{1B07C49E-AFFC-EC46-8930-E4D428F5F943}"/>
          </ac:spMkLst>
        </pc:spChg>
        <pc:spChg chg="add mod">
          <ac:chgData name="santiago martinez" userId="4bf1322400e1377b" providerId="LiveId" clId="{C37F0804-2C8E-406C-872C-367863D6697D}" dt="2024-08-09T15:20:18.488" v="742" actId="1076"/>
          <ac:spMkLst>
            <pc:docMk/>
            <pc:sldMk cId="1813711241" sldId="293"/>
            <ac:spMk id="6" creationId="{EFEF1251-F270-94E2-B1E4-262490108545}"/>
          </ac:spMkLst>
        </pc:spChg>
        <pc:spChg chg="add mod">
          <ac:chgData name="santiago martinez" userId="4bf1322400e1377b" providerId="LiveId" clId="{C37F0804-2C8E-406C-872C-367863D6697D}" dt="2024-08-09T15:20:18.488" v="742" actId="1076"/>
          <ac:spMkLst>
            <pc:docMk/>
            <pc:sldMk cId="1813711241" sldId="293"/>
            <ac:spMk id="7" creationId="{64800FAA-56CB-4CDB-C3A6-48197DCFB433}"/>
          </ac:spMkLst>
        </pc:spChg>
        <pc:spChg chg="add del mod">
          <ac:chgData name="santiago martinez" userId="4bf1322400e1377b" providerId="LiveId" clId="{C37F0804-2C8E-406C-872C-367863D6697D}" dt="2024-08-09T15:17:37.357" v="663"/>
          <ac:spMkLst>
            <pc:docMk/>
            <pc:sldMk cId="1813711241" sldId="293"/>
            <ac:spMk id="8" creationId="{06E3E9CA-CD41-397F-6287-EC339463186B}"/>
          </ac:spMkLst>
        </pc:spChg>
        <pc:spChg chg="add mod">
          <ac:chgData name="santiago martinez" userId="4bf1322400e1377b" providerId="LiveId" clId="{C37F0804-2C8E-406C-872C-367863D6697D}" dt="2024-08-09T15:20:18.488" v="742" actId="1076"/>
          <ac:spMkLst>
            <pc:docMk/>
            <pc:sldMk cId="1813711241" sldId="293"/>
            <ac:spMk id="9" creationId="{88196261-8945-0222-DA65-BB0345A24239}"/>
          </ac:spMkLst>
        </pc:spChg>
        <pc:spChg chg="add mod">
          <ac:chgData name="santiago martinez" userId="4bf1322400e1377b" providerId="LiveId" clId="{C37F0804-2C8E-406C-872C-367863D6697D}" dt="2024-08-09T15:20:18.488" v="742" actId="1076"/>
          <ac:spMkLst>
            <pc:docMk/>
            <pc:sldMk cId="1813711241" sldId="293"/>
            <ac:spMk id="10" creationId="{7AED5FAA-A109-6893-6681-176D03EA65FB}"/>
          </ac:spMkLst>
        </pc:spChg>
        <pc:cxnChg chg="add mod">
          <ac:chgData name="santiago martinez" userId="4bf1322400e1377b" providerId="LiveId" clId="{C37F0804-2C8E-406C-872C-367863D6697D}" dt="2024-08-09T15:20:18.488" v="742" actId="1076"/>
          <ac:cxnSpMkLst>
            <pc:docMk/>
            <pc:sldMk cId="1813711241" sldId="293"/>
            <ac:cxnSpMk id="12" creationId="{248ADC57-3FB8-239E-2DA7-5E46E8438BCC}"/>
          </ac:cxnSpMkLst>
        </pc:cxnChg>
        <pc:cxnChg chg="add mod">
          <ac:chgData name="santiago martinez" userId="4bf1322400e1377b" providerId="LiveId" clId="{C37F0804-2C8E-406C-872C-367863D6697D}" dt="2024-08-09T15:20:18.488" v="742" actId="1076"/>
          <ac:cxnSpMkLst>
            <pc:docMk/>
            <pc:sldMk cId="1813711241" sldId="293"/>
            <ac:cxnSpMk id="14" creationId="{FFD59541-478A-6EF6-A834-75DA86435D72}"/>
          </ac:cxnSpMkLst>
        </pc:cxnChg>
        <pc:cxnChg chg="add mod">
          <ac:chgData name="santiago martinez" userId="4bf1322400e1377b" providerId="LiveId" clId="{C37F0804-2C8E-406C-872C-367863D6697D}" dt="2024-08-09T15:20:18.488" v="742" actId="1076"/>
          <ac:cxnSpMkLst>
            <pc:docMk/>
            <pc:sldMk cId="1813711241" sldId="293"/>
            <ac:cxnSpMk id="16" creationId="{2FA4396E-90D6-53AC-B793-52C3EF70B988}"/>
          </ac:cxnSpMkLst>
        </pc:cxnChg>
        <pc:cxnChg chg="add mod">
          <ac:chgData name="santiago martinez" userId="4bf1322400e1377b" providerId="LiveId" clId="{C37F0804-2C8E-406C-872C-367863D6697D}" dt="2024-08-09T15:20:18.488" v="742" actId="1076"/>
          <ac:cxnSpMkLst>
            <pc:docMk/>
            <pc:sldMk cId="1813711241" sldId="293"/>
            <ac:cxnSpMk id="18" creationId="{2CD8546A-77EE-0655-E9BF-4D6EAE8B4647}"/>
          </ac:cxnSpMkLst>
        </pc:cxnChg>
      </pc:sldChg>
      <pc:sldChg chg="del">
        <pc:chgData name="santiago martinez" userId="4bf1322400e1377b" providerId="LiveId" clId="{C37F0804-2C8E-406C-872C-367863D6697D}" dt="2024-08-09T16:44:15.701" v="2709" actId="47"/>
        <pc:sldMkLst>
          <pc:docMk/>
          <pc:sldMk cId="1023352497" sldId="294"/>
        </pc:sldMkLst>
      </pc:sldChg>
      <pc:sldChg chg="del">
        <pc:chgData name="santiago martinez" userId="4bf1322400e1377b" providerId="LiveId" clId="{C37F0804-2C8E-406C-872C-367863D6697D}" dt="2024-08-09T16:44:15.701" v="2709" actId="47"/>
        <pc:sldMkLst>
          <pc:docMk/>
          <pc:sldMk cId="981671777" sldId="296"/>
        </pc:sldMkLst>
      </pc:sldChg>
      <pc:sldChg chg="del">
        <pc:chgData name="santiago martinez" userId="4bf1322400e1377b" providerId="LiveId" clId="{C37F0804-2C8E-406C-872C-367863D6697D}" dt="2024-08-09T17:32:37.991" v="4160" actId="47"/>
        <pc:sldMkLst>
          <pc:docMk/>
          <pc:sldMk cId="334532777" sldId="303"/>
        </pc:sldMkLst>
      </pc:sldChg>
      <pc:sldChg chg="addSp modSp mod">
        <pc:chgData name="santiago martinez" userId="4bf1322400e1377b" providerId="LiveId" clId="{C37F0804-2C8E-406C-872C-367863D6697D}" dt="2024-08-09T15:36:07.468" v="1639" actId="20577"/>
        <pc:sldMkLst>
          <pc:docMk/>
          <pc:sldMk cId="3869789237" sldId="304"/>
        </pc:sldMkLst>
        <pc:spChg chg="mod">
          <ac:chgData name="santiago martinez" userId="4bf1322400e1377b" providerId="LiveId" clId="{C37F0804-2C8E-406C-872C-367863D6697D}" dt="2024-08-09T15:36:07.468" v="1639" actId="20577"/>
          <ac:spMkLst>
            <pc:docMk/>
            <pc:sldMk cId="3869789237" sldId="304"/>
            <ac:spMk id="3" creationId="{373827F3-F386-AA4E-80ED-D86DEF8C158D}"/>
          </ac:spMkLst>
        </pc:spChg>
        <pc:picChg chg="add mod">
          <ac:chgData name="santiago martinez" userId="4bf1322400e1377b" providerId="LiveId" clId="{C37F0804-2C8E-406C-872C-367863D6697D}" dt="2024-08-09T15:33:39.251" v="1439" actId="1076"/>
          <ac:picMkLst>
            <pc:docMk/>
            <pc:sldMk cId="3869789237" sldId="304"/>
            <ac:picMk id="6" creationId="{C79957C5-1E98-E222-FAD2-7BBD3E25BFB5}"/>
          </ac:picMkLst>
        </pc:picChg>
      </pc:sldChg>
      <pc:sldChg chg="addSp modSp mod">
        <pc:chgData name="santiago martinez" userId="4bf1322400e1377b" providerId="LiveId" clId="{C37F0804-2C8E-406C-872C-367863D6697D}" dt="2024-08-09T17:13:37.556" v="2958" actId="27636"/>
        <pc:sldMkLst>
          <pc:docMk/>
          <pc:sldMk cId="80090182" sldId="305"/>
        </pc:sldMkLst>
        <pc:spChg chg="mod">
          <ac:chgData name="santiago martinez" userId="4bf1322400e1377b" providerId="LiveId" clId="{C37F0804-2C8E-406C-872C-367863D6697D}" dt="2024-08-09T17:13:37.556" v="2958" actId="27636"/>
          <ac:spMkLst>
            <pc:docMk/>
            <pc:sldMk cId="80090182" sldId="305"/>
            <ac:spMk id="3" creationId="{373827F3-F386-AA4E-80ED-D86DEF8C158D}"/>
          </ac:spMkLst>
        </pc:spChg>
        <pc:picChg chg="add mod">
          <ac:chgData name="santiago martinez" userId="4bf1322400e1377b" providerId="LiveId" clId="{C37F0804-2C8E-406C-872C-367863D6697D}" dt="2024-08-09T15:36:22.337" v="1641" actId="1076"/>
          <ac:picMkLst>
            <pc:docMk/>
            <pc:sldMk cId="80090182" sldId="305"/>
            <ac:picMk id="6" creationId="{071BDC93-689F-1BA5-0DAF-3511AE3AE6FD}"/>
          </ac:picMkLst>
        </pc:picChg>
      </pc:sldChg>
      <pc:sldChg chg="addSp delSp modSp mod">
        <pc:chgData name="santiago martinez" userId="4bf1322400e1377b" providerId="LiveId" clId="{C37F0804-2C8E-406C-872C-367863D6697D}" dt="2024-08-09T16:07:22.313" v="2073" actId="14100"/>
        <pc:sldMkLst>
          <pc:docMk/>
          <pc:sldMk cId="3145340593" sldId="306"/>
        </pc:sldMkLst>
        <pc:spChg chg="mod">
          <ac:chgData name="santiago martinez" userId="4bf1322400e1377b" providerId="LiveId" clId="{C37F0804-2C8E-406C-872C-367863D6697D}" dt="2024-08-09T16:06:53.768" v="2065" actId="1076"/>
          <ac:spMkLst>
            <pc:docMk/>
            <pc:sldMk cId="3145340593" sldId="306"/>
            <ac:spMk id="3" creationId="{373827F3-F386-AA4E-80ED-D86DEF8C158D}"/>
          </ac:spMkLst>
        </pc:spChg>
        <pc:spChg chg="add del">
          <ac:chgData name="santiago martinez" userId="4bf1322400e1377b" providerId="LiveId" clId="{C37F0804-2C8E-406C-872C-367863D6697D}" dt="2024-08-09T16:05:39.838" v="2051" actId="22"/>
          <ac:spMkLst>
            <pc:docMk/>
            <pc:sldMk cId="3145340593" sldId="306"/>
            <ac:spMk id="6" creationId="{298F63C4-6230-475B-82BE-8CD3E57D9F54}"/>
          </ac:spMkLst>
        </pc:spChg>
        <pc:spChg chg="add mod">
          <ac:chgData name="santiago martinez" userId="4bf1322400e1377b" providerId="LiveId" clId="{C37F0804-2C8E-406C-872C-367863D6697D}" dt="2024-08-09T16:07:22.313" v="2073" actId="14100"/>
          <ac:spMkLst>
            <pc:docMk/>
            <pc:sldMk cId="3145340593" sldId="306"/>
            <ac:spMk id="9" creationId="{FDFD3A5F-F639-A40B-1BCC-73EB4C805E27}"/>
          </ac:spMkLst>
        </pc:spChg>
        <pc:picChg chg="add mod">
          <ac:chgData name="santiago martinez" userId="4bf1322400e1377b" providerId="LiveId" clId="{C37F0804-2C8E-406C-872C-367863D6697D}" dt="2024-08-09T16:05:50.997" v="2054" actId="14100"/>
          <ac:picMkLst>
            <pc:docMk/>
            <pc:sldMk cId="3145340593" sldId="306"/>
            <ac:picMk id="8" creationId="{41678DDA-6956-9C5E-0766-0CD6ADBF54BC}"/>
          </ac:picMkLst>
        </pc:picChg>
      </pc:sldChg>
      <pc:sldChg chg="addSp modSp mod">
        <pc:chgData name="santiago martinez" userId="4bf1322400e1377b" providerId="LiveId" clId="{C37F0804-2C8E-406C-872C-367863D6697D}" dt="2024-08-09T15:58:47.201" v="2049"/>
        <pc:sldMkLst>
          <pc:docMk/>
          <pc:sldMk cId="1106727586" sldId="307"/>
        </pc:sldMkLst>
        <pc:spChg chg="mod">
          <ac:chgData name="santiago martinez" userId="4bf1322400e1377b" providerId="LiveId" clId="{C37F0804-2C8E-406C-872C-367863D6697D}" dt="2024-08-09T15:56:36.202" v="2024" actId="20577"/>
          <ac:spMkLst>
            <pc:docMk/>
            <pc:sldMk cId="1106727586" sldId="307"/>
            <ac:spMk id="3" creationId="{373827F3-F386-AA4E-80ED-D86DEF8C158D}"/>
          </ac:spMkLst>
        </pc:spChg>
        <pc:spChg chg="add mod">
          <ac:chgData name="santiago martinez" userId="4bf1322400e1377b" providerId="LiveId" clId="{C37F0804-2C8E-406C-872C-367863D6697D}" dt="2024-08-09T15:58:47.201" v="2049"/>
          <ac:spMkLst>
            <pc:docMk/>
            <pc:sldMk cId="1106727586" sldId="307"/>
            <ac:spMk id="7" creationId="{C4A69A90-1691-136A-51F7-DEFB6E471A97}"/>
          </ac:spMkLst>
        </pc:spChg>
        <pc:picChg chg="add mod">
          <ac:chgData name="santiago martinez" userId="4bf1322400e1377b" providerId="LiveId" clId="{C37F0804-2C8E-406C-872C-367863D6697D}" dt="2024-08-09T15:55:37.561" v="1908" actId="1076"/>
          <ac:picMkLst>
            <pc:docMk/>
            <pc:sldMk cId="1106727586" sldId="307"/>
            <ac:picMk id="6" creationId="{B526A958-91B4-C3AD-7D18-73B2CE90A02F}"/>
          </ac:picMkLst>
        </pc:picChg>
      </pc:sldChg>
      <pc:sldChg chg="addSp modSp mod">
        <pc:chgData name="santiago martinez" userId="4bf1322400e1377b" providerId="LiveId" clId="{C37F0804-2C8E-406C-872C-367863D6697D}" dt="2024-08-09T16:09:01.239" v="2184" actId="20577"/>
        <pc:sldMkLst>
          <pc:docMk/>
          <pc:sldMk cId="706594483" sldId="308"/>
        </pc:sldMkLst>
        <pc:spChg chg="mod">
          <ac:chgData name="santiago martinez" userId="4bf1322400e1377b" providerId="LiveId" clId="{C37F0804-2C8E-406C-872C-367863D6697D}" dt="2024-08-09T16:09:01.239" v="2184" actId="20577"/>
          <ac:spMkLst>
            <pc:docMk/>
            <pc:sldMk cId="706594483" sldId="308"/>
            <ac:spMk id="3" creationId="{373827F3-F386-AA4E-80ED-D86DEF8C158D}"/>
          </ac:spMkLst>
        </pc:spChg>
        <pc:picChg chg="add mod">
          <ac:chgData name="santiago martinez" userId="4bf1322400e1377b" providerId="LiveId" clId="{C37F0804-2C8E-406C-872C-367863D6697D}" dt="2024-08-09T16:07:45.235" v="2075" actId="1076"/>
          <ac:picMkLst>
            <pc:docMk/>
            <pc:sldMk cId="706594483" sldId="308"/>
            <ac:picMk id="6" creationId="{B52B9364-5F97-8CDD-169E-63192FC11217}"/>
          </ac:picMkLst>
        </pc:picChg>
      </pc:sldChg>
      <pc:sldChg chg="addSp delSp modSp mod setBg">
        <pc:chgData name="santiago martinez" userId="4bf1322400e1377b" providerId="LiveId" clId="{C37F0804-2C8E-406C-872C-367863D6697D}" dt="2024-08-09T16:16:20.913" v="2396" actId="1076"/>
        <pc:sldMkLst>
          <pc:docMk/>
          <pc:sldMk cId="1794738657" sldId="309"/>
        </pc:sldMkLst>
        <pc:spChg chg="mod">
          <ac:chgData name="santiago martinez" userId="4bf1322400e1377b" providerId="LiveId" clId="{C37F0804-2C8E-406C-872C-367863D6697D}" dt="2024-08-09T16:13:48.276" v="2289" actId="26606"/>
          <ac:spMkLst>
            <pc:docMk/>
            <pc:sldMk cId="1794738657" sldId="309"/>
            <ac:spMk id="3" creationId="{557C8CBA-1A0E-4CDF-A451-7AAA44D39839}"/>
          </ac:spMkLst>
        </pc:spChg>
        <pc:spChg chg="mod ord">
          <ac:chgData name="santiago martinez" userId="4bf1322400e1377b" providerId="LiveId" clId="{C37F0804-2C8E-406C-872C-367863D6697D}" dt="2024-08-09T16:13:48.276" v="2289" actId="26606"/>
          <ac:spMkLst>
            <pc:docMk/>
            <pc:sldMk cId="1794738657" sldId="309"/>
            <ac:spMk id="4" creationId="{D528596A-0847-664A-9D47-5096383E5E09}"/>
          </ac:spMkLst>
        </pc:spChg>
        <pc:spChg chg="mod ord">
          <ac:chgData name="santiago martinez" userId="4bf1322400e1377b" providerId="LiveId" clId="{C37F0804-2C8E-406C-872C-367863D6697D}" dt="2024-08-09T16:15:58.985" v="2389" actId="20577"/>
          <ac:spMkLst>
            <pc:docMk/>
            <pc:sldMk cId="1794738657" sldId="309"/>
            <ac:spMk id="5" creationId="{1B07C49E-AFFC-EC46-8930-E4D428F5F943}"/>
          </ac:spMkLst>
        </pc:spChg>
        <pc:grpChg chg="add del">
          <ac:chgData name="santiago martinez" userId="4bf1322400e1377b" providerId="LiveId" clId="{C37F0804-2C8E-406C-872C-367863D6697D}" dt="2024-08-09T16:13:48.276" v="2289" actId="26606"/>
          <ac:grpSpMkLst>
            <pc:docMk/>
            <pc:sldMk cId="1794738657" sldId="309"/>
            <ac:grpSpMk id="10" creationId="{114ED94A-C85D-4CD3-4205-438D21CE6B38}"/>
          </ac:grpSpMkLst>
        </pc:grpChg>
        <pc:graphicFrameChg chg="add del mod modGraphic">
          <ac:chgData name="santiago martinez" userId="4bf1322400e1377b" providerId="LiveId" clId="{C37F0804-2C8E-406C-872C-367863D6697D}" dt="2024-08-09T16:13:53.915" v="2291" actId="478"/>
          <ac:graphicFrameMkLst>
            <pc:docMk/>
            <pc:sldMk cId="1794738657" sldId="309"/>
            <ac:graphicFrameMk id="2" creationId="{1884599B-135E-3A28-2543-7F45D6F83223}"/>
          </ac:graphicFrameMkLst>
        </pc:graphicFrameChg>
        <pc:graphicFrameChg chg="add mod modGraphic">
          <ac:chgData name="santiago martinez" userId="4bf1322400e1377b" providerId="LiveId" clId="{C37F0804-2C8E-406C-872C-367863D6697D}" dt="2024-08-09T16:15:16.653" v="2318" actId="1076"/>
          <ac:graphicFrameMkLst>
            <pc:docMk/>
            <pc:sldMk cId="1794738657" sldId="309"/>
            <ac:graphicFrameMk id="6" creationId="{A9A8299A-90B8-0046-2677-CBBA549A1A8B}"/>
          </ac:graphicFrameMkLst>
        </pc:graphicFrameChg>
        <pc:picChg chg="add mod">
          <ac:chgData name="santiago martinez" userId="4bf1322400e1377b" providerId="LiveId" clId="{C37F0804-2C8E-406C-872C-367863D6697D}" dt="2024-08-09T16:16:20.913" v="2396" actId="1076"/>
          <ac:picMkLst>
            <pc:docMk/>
            <pc:sldMk cId="1794738657" sldId="309"/>
            <ac:picMk id="8" creationId="{50D633FA-15A4-D6AC-62C4-2132BC5C45A9}"/>
          </ac:picMkLst>
        </pc:picChg>
      </pc:sldChg>
      <pc:sldChg chg="addSp delSp modSp mod">
        <pc:chgData name="santiago martinez" userId="4bf1322400e1377b" providerId="LiveId" clId="{C37F0804-2C8E-406C-872C-367863D6697D}" dt="2024-08-09T16:20:36.195" v="2532"/>
        <pc:sldMkLst>
          <pc:docMk/>
          <pc:sldMk cId="4010014743" sldId="310"/>
        </pc:sldMkLst>
        <pc:spChg chg="mod">
          <ac:chgData name="santiago martinez" userId="4bf1322400e1377b" providerId="LiveId" clId="{C37F0804-2C8E-406C-872C-367863D6697D}" dt="2024-08-09T16:18:35.536" v="2501" actId="20577"/>
          <ac:spMkLst>
            <pc:docMk/>
            <pc:sldMk cId="4010014743" sldId="310"/>
            <ac:spMk id="5" creationId="{1B07C49E-AFFC-EC46-8930-E4D428F5F943}"/>
          </ac:spMkLst>
        </pc:spChg>
        <pc:spChg chg="add del">
          <ac:chgData name="santiago martinez" userId="4bf1322400e1377b" providerId="LiveId" clId="{C37F0804-2C8E-406C-872C-367863D6697D}" dt="2024-08-09T16:16:46.202" v="2400" actId="22"/>
          <ac:spMkLst>
            <pc:docMk/>
            <pc:sldMk cId="4010014743" sldId="310"/>
            <ac:spMk id="7" creationId="{733EA10B-D35E-E9EE-FCF3-0FE48CC29208}"/>
          </ac:spMkLst>
        </pc:spChg>
        <pc:graphicFrameChg chg="add mod">
          <ac:chgData name="santiago martinez" userId="4bf1322400e1377b" providerId="LiveId" clId="{C37F0804-2C8E-406C-872C-367863D6697D}" dt="2024-08-09T16:16:38.069" v="2397"/>
          <ac:graphicFrameMkLst>
            <pc:docMk/>
            <pc:sldMk cId="4010014743" sldId="310"/>
            <ac:graphicFrameMk id="2" creationId="{CDF81EB6-BA00-C2C7-E810-957DBB6524CF}"/>
          </ac:graphicFrameMkLst>
        </pc:graphicFrameChg>
        <pc:graphicFrameChg chg="add mod modGraphic">
          <ac:chgData name="santiago martinez" userId="4bf1322400e1377b" providerId="LiveId" clId="{C37F0804-2C8E-406C-872C-367863D6697D}" dt="2024-08-09T16:20:36.195" v="2532"/>
          <ac:graphicFrameMkLst>
            <pc:docMk/>
            <pc:sldMk cId="4010014743" sldId="310"/>
            <ac:graphicFrameMk id="8" creationId="{3A94C83C-3C8A-230A-F3C1-12B7CEB8F2BF}"/>
          </ac:graphicFrameMkLst>
        </pc:graphicFrameChg>
        <pc:picChg chg="add mod">
          <ac:chgData name="santiago martinez" userId="4bf1322400e1377b" providerId="LiveId" clId="{C37F0804-2C8E-406C-872C-367863D6697D}" dt="2024-08-09T16:18:03.297" v="2426" actId="1076"/>
          <ac:picMkLst>
            <pc:docMk/>
            <pc:sldMk cId="4010014743" sldId="310"/>
            <ac:picMk id="10" creationId="{6822362A-77E3-8938-EFA3-E39703E15939}"/>
          </ac:picMkLst>
        </pc:picChg>
      </pc:sldChg>
      <pc:sldChg chg="addSp modSp mod">
        <pc:chgData name="santiago martinez" userId="4bf1322400e1377b" providerId="LiveId" clId="{C37F0804-2C8E-406C-872C-367863D6697D}" dt="2024-08-09T16:20:08.585" v="2531" actId="12385"/>
        <pc:sldMkLst>
          <pc:docMk/>
          <pc:sldMk cId="2735560525" sldId="311"/>
        </pc:sldMkLst>
        <pc:spChg chg="mod">
          <ac:chgData name="santiago martinez" userId="4bf1322400e1377b" providerId="LiveId" clId="{C37F0804-2C8E-406C-872C-367863D6697D}" dt="2024-08-09T16:19:03.389" v="2506" actId="20577"/>
          <ac:spMkLst>
            <pc:docMk/>
            <pc:sldMk cId="2735560525" sldId="311"/>
            <ac:spMk id="5" creationId="{1B07C49E-AFFC-EC46-8930-E4D428F5F943}"/>
          </ac:spMkLst>
        </pc:spChg>
        <pc:graphicFrameChg chg="add mod modGraphic">
          <ac:chgData name="santiago martinez" userId="4bf1322400e1377b" providerId="LiveId" clId="{C37F0804-2C8E-406C-872C-367863D6697D}" dt="2024-08-09T16:20:08.585" v="2531" actId="12385"/>
          <ac:graphicFrameMkLst>
            <pc:docMk/>
            <pc:sldMk cId="2735560525" sldId="311"/>
            <ac:graphicFrameMk id="2" creationId="{2FA41A81-AA5D-BABE-F466-DD7EA4F32639}"/>
          </ac:graphicFrameMkLst>
        </pc:graphicFrameChg>
        <pc:picChg chg="add">
          <ac:chgData name="santiago martinez" userId="4bf1322400e1377b" providerId="LiveId" clId="{C37F0804-2C8E-406C-872C-367863D6697D}" dt="2024-08-09T16:19:58.915" v="2530" actId="22"/>
          <ac:picMkLst>
            <pc:docMk/>
            <pc:sldMk cId="2735560525" sldId="311"/>
            <ac:picMk id="7" creationId="{46CD35D9-0B28-A486-FE12-F54A8567403E}"/>
          </ac:picMkLst>
        </pc:picChg>
      </pc:sldChg>
      <pc:sldChg chg="addSp modSp mod">
        <pc:chgData name="santiago martinez" userId="4bf1322400e1377b" providerId="LiveId" clId="{C37F0804-2C8E-406C-872C-367863D6697D}" dt="2024-08-09T16:26:31.335" v="2575" actId="20577"/>
        <pc:sldMkLst>
          <pc:docMk/>
          <pc:sldMk cId="1434679925" sldId="312"/>
        </pc:sldMkLst>
        <pc:spChg chg="mod">
          <ac:chgData name="santiago martinez" userId="4bf1322400e1377b" providerId="LiveId" clId="{C37F0804-2C8E-406C-872C-367863D6697D}" dt="2024-08-09T16:26:31.335" v="2575" actId="20577"/>
          <ac:spMkLst>
            <pc:docMk/>
            <pc:sldMk cId="1434679925" sldId="312"/>
            <ac:spMk id="5" creationId="{1B07C49E-AFFC-EC46-8930-E4D428F5F943}"/>
          </ac:spMkLst>
        </pc:spChg>
        <pc:graphicFrameChg chg="add mod modGraphic">
          <ac:chgData name="santiago martinez" userId="4bf1322400e1377b" providerId="LiveId" clId="{C37F0804-2C8E-406C-872C-367863D6697D}" dt="2024-08-09T16:26:01.028" v="2570" actId="20577"/>
          <ac:graphicFrameMkLst>
            <pc:docMk/>
            <pc:sldMk cId="1434679925" sldId="312"/>
            <ac:graphicFrameMk id="2" creationId="{6F430FC8-21FE-813D-DAAA-94B046F6F733}"/>
          </ac:graphicFrameMkLst>
        </pc:graphicFrameChg>
      </pc:sldChg>
      <pc:sldChg chg="addSp modSp mod">
        <pc:chgData name="santiago martinez" userId="4bf1322400e1377b" providerId="LiveId" clId="{C37F0804-2C8E-406C-872C-367863D6697D}" dt="2024-08-09T16:29:04.923" v="2636" actId="12385"/>
        <pc:sldMkLst>
          <pc:docMk/>
          <pc:sldMk cId="1756972646" sldId="313"/>
        </pc:sldMkLst>
        <pc:spChg chg="mod">
          <ac:chgData name="santiago martinez" userId="4bf1322400e1377b" providerId="LiveId" clId="{C37F0804-2C8E-406C-872C-367863D6697D}" dt="2024-08-09T16:28:44.372" v="2634" actId="20577"/>
          <ac:spMkLst>
            <pc:docMk/>
            <pc:sldMk cId="1756972646" sldId="313"/>
            <ac:spMk id="5" creationId="{1B07C49E-AFFC-EC46-8930-E4D428F5F943}"/>
          </ac:spMkLst>
        </pc:spChg>
        <pc:graphicFrameChg chg="add mod modGraphic">
          <ac:chgData name="santiago martinez" userId="4bf1322400e1377b" providerId="LiveId" clId="{C37F0804-2C8E-406C-872C-367863D6697D}" dt="2024-08-09T16:29:04.923" v="2636" actId="12385"/>
          <ac:graphicFrameMkLst>
            <pc:docMk/>
            <pc:sldMk cId="1756972646" sldId="313"/>
            <ac:graphicFrameMk id="2" creationId="{22FA8D2C-508C-2BFC-7D88-63F7A331519F}"/>
          </ac:graphicFrameMkLst>
        </pc:graphicFrameChg>
      </pc:sldChg>
      <pc:sldChg chg="addSp modSp mod">
        <pc:chgData name="santiago martinez" userId="4bf1322400e1377b" providerId="LiveId" clId="{C37F0804-2C8E-406C-872C-367863D6697D}" dt="2024-08-09T16:27:45.689" v="2596" actId="20577"/>
        <pc:sldMkLst>
          <pc:docMk/>
          <pc:sldMk cId="639399535" sldId="314"/>
        </pc:sldMkLst>
        <pc:spChg chg="mod">
          <ac:chgData name="santiago martinez" userId="4bf1322400e1377b" providerId="LiveId" clId="{C37F0804-2C8E-406C-872C-367863D6697D}" dt="2024-08-09T16:27:45.689" v="2596" actId="20577"/>
          <ac:spMkLst>
            <pc:docMk/>
            <pc:sldMk cId="639399535" sldId="314"/>
            <ac:spMk id="5" creationId="{1B07C49E-AFFC-EC46-8930-E4D428F5F943}"/>
          </ac:spMkLst>
        </pc:spChg>
        <pc:graphicFrameChg chg="add mod modGraphic">
          <ac:chgData name="santiago martinez" userId="4bf1322400e1377b" providerId="LiveId" clId="{C37F0804-2C8E-406C-872C-367863D6697D}" dt="2024-08-09T16:27:38.311" v="2593" actId="20577"/>
          <ac:graphicFrameMkLst>
            <pc:docMk/>
            <pc:sldMk cId="639399535" sldId="314"/>
            <ac:graphicFrameMk id="2" creationId="{E5F68E59-344F-3208-B4BE-CBDEB7A7A5A3}"/>
          </ac:graphicFrameMkLst>
        </pc:graphicFrameChg>
      </pc:sldChg>
      <pc:sldChg chg="addSp modSp mod">
        <pc:chgData name="santiago martinez" userId="4bf1322400e1377b" providerId="LiveId" clId="{C37F0804-2C8E-406C-872C-367863D6697D}" dt="2024-08-09T16:35:48.758" v="2674" actId="20577"/>
        <pc:sldMkLst>
          <pc:docMk/>
          <pc:sldMk cId="3566646398" sldId="315"/>
        </pc:sldMkLst>
        <pc:spChg chg="mod">
          <ac:chgData name="santiago martinez" userId="4bf1322400e1377b" providerId="LiveId" clId="{C37F0804-2C8E-406C-872C-367863D6697D}" dt="2024-08-09T16:35:48.758" v="2674" actId="20577"/>
          <ac:spMkLst>
            <pc:docMk/>
            <pc:sldMk cId="3566646398" sldId="315"/>
            <ac:spMk id="5" creationId="{1B07C49E-AFFC-EC46-8930-E4D428F5F943}"/>
          </ac:spMkLst>
        </pc:spChg>
        <pc:graphicFrameChg chg="add mod modGraphic">
          <ac:chgData name="santiago martinez" userId="4bf1322400e1377b" providerId="LiveId" clId="{C37F0804-2C8E-406C-872C-367863D6697D}" dt="2024-08-09T16:35:43.669" v="2673" actId="1076"/>
          <ac:graphicFrameMkLst>
            <pc:docMk/>
            <pc:sldMk cId="3566646398" sldId="315"/>
            <ac:graphicFrameMk id="2" creationId="{548922D3-AAD4-90E7-01BA-C1C06880E510}"/>
          </ac:graphicFrameMkLst>
        </pc:graphicFrameChg>
      </pc:sldChg>
      <pc:sldChg chg="addSp modSp mod">
        <pc:chgData name="santiago martinez" userId="4bf1322400e1377b" providerId="LiveId" clId="{C37F0804-2C8E-406C-872C-367863D6697D}" dt="2024-08-09T16:37:42.241" v="2700" actId="14734"/>
        <pc:sldMkLst>
          <pc:docMk/>
          <pc:sldMk cId="1398439132" sldId="316"/>
        </pc:sldMkLst>
        <pc:graphicFrameChg chg="add mod modGraphic">
          <ac:chgData name="santiago martinez" userId="4bf1322400e1377b" providerId="LiveId" clId="{C37F0804-2C8E-406C-872C-367863D6697D}" dt="2024-08-09T16:37:42.241" v="2700" actId="14734"/>
          <ac:graphicFrameMkLst>
            <pc:docMk/>
            <pc:sldMk cId="1398439132" sldId="316"/>
            <ac:graphicFrameMk id="2" creationId="{A2D9D0F7-BEBA-7321-B482-1BFFB0330A0B}"/>
          </ac:graphicFrameMkLst>
        </pc:graphicFrameChg>
      </pc:sldChg>
      <pc:sldChg chg="addSp modSp mod">
        <pc:chgData name="santiago martinez" userId="4bf1322400e1377b" providerId="LiveId" clId="{C37F0804-2C8E-406C-872C-367863D6697D}" dt="2024-08-09T16:43:27.352" v="2708" actId="14100"/>
        <pc:sldMkLst>
          <pc:docMk/>
          <pc:sldMk cId="3975168428" sldId="317"/>
        </pc:sldMkLst>
        <pc:picChg chg="add mod">
          <ac:chgData name="santiago martinez" userId="4bf1322400e1377b" providerId="LiveId" clId="{C37F0804-2C8E-406C-872C-367863D6697D}" dt="2024-08-09T16:42:48.880" v="2704" actId="1076"/>
          <ac:picMkLst>
            <pc:docMk/>
            <pc:sldMk cId="3975168428" sldId="317"/>
            <ac:picMk id="6" creationId="{7865793B-756A-AB35-00DD-D6D65171AE8E}"/>
          </ac:picMkLst>
        </pc:picChg>
        <pc:picChg chg="add mod">
          <ac:chgData name="santiago martinez" userId="4bf1322400e1377b" providerId="LiveId" clId="{C37F0804-2C8E-406C-872C-367863D6697D}" dt="2024-08-09T16:43:27.352" v="2708" actId="14100"/>
          <ac:picMkLst>
            <pc:docMk/>
            <pc:sldMk cId="3975168428" sldId="317"/>
            <ac:picMk id="8" creationId="{0CD223AC-9B47-F806-F05D-142138A60B18}"/>
          </ac:picMkLst>
        </pc:picChg>
      </pc:sldChg>
      <pc:sldChg chg="del">
        <pc:chgData name="santiago martinez" userId="4bf1322400e1377b" providerId="LiveId" clId="{C37F0804-2C8E-406C-872C-367863D6697D}" dt="2024-08-09T16:44:15.701" v="2709" actId="47"/>
        <pc:sldMkLst>
          <pc:docMk/>
          <pc:sldMk cId="239597884" sldId="318"/>
        </pc:sldMkLst>
      </pc:sldChg>
      <pc:sldChg chg="del">
        <pc:chgData name="santiago martinez" userId="4bf1322400e1377b" providerId="LiveId" clId="{C37F0804-2C8E-406C-872C-367863D6697D}" dt="2024-08-09T16:44:15.701" v="2709" actId="47"/>
        <pc:sldMkLst>
          <pc:docMk/>
          <pc:sldMk cId="232499080" sldId="319"/>
        </pc:sldMkLst>
      </pc:sldChg>
      <pc:sldChg chg="addSp modSp mod">
        <pc:chgData name="santiago martinez" userId="4bf1322400e1377b" providerId="LiveId" clId="{C37F0804-2C8E-406C-872C-367863D6697D}" dt="2024-08-09T16:53:44.915" v="2713" actId="1076"/>
        <pc:sldMkLst>
          <pc:docMk/>
          <pc:sldMk cId="3645034231" sldId="320"/>
        </pc:sldMkLst>
        <pc:picChg chg="add mod">
          <ac:chgData name="santiago martinez" userId="4bf1322400e1377b" providerId="LiveId" clId="{C37F0804-2C8E-406C-872C-367863D6697D}" dt="2024-08-09T16:53:44.915" v="2713" actId="1076"/>
          <ac:picMkLst>
            <pc:docMk/>
            <pc:sldMk cId="3645034231" sldId="320"/>
            <ac:picMk id="3" creationId="{D6BA5FB3-6DB9-1966-1D87-09BD643FBC36}"/>
          </ac:picMkLst>
        </pc:picChg>
      </pc:sldChg>
      <pc:sldChg chg="del">
        <pc:chgData name="santiago martinez" userId="4bf1322400e1377b" providerId="LiveId" clId="{C37F0804-2C8E-406C-872C-367863D6697D}" dt="2024-08-09T16:44:15.701" v="2709" actId="47"/>
        <pc:sldMkLst>
          <pc:docMk/>
          <pc:sldMk cId="733461713" sldId="321"/>
        </pc:sldMkLst>
      </pc:sldChg>
      <pc:sldChg chg="del">
        <pc:chgData name="santiago martinez" userId="4bf1322400e1377b" providerId="LiveId" clId="{C37F0804-2C8E-406C-872C-367863D6697D}" dt="2024-08-09T16:44:15.701" v="2709" actId="47"/>
        <pc:sldMkLst>
          <pc:docMk/>
          <pc:sldMk cId="700132931" sldId="322"/>
        </pc:sldMkLst>
      </pc:sldChg>
      <pc:sldChg chg="del">
        <pc:chgData name="santiago martinez" userId="4bf1322400e1377b" providerId="LiveId" clId="{C37F0804-2C8E-406C-872C-367863D6697D}" dt="2024-08-09T16:44:15.701" v="2709" actId="47"/>
        <pc:sldMkLst>
          <pc:docMk/>
          <pc:sldMk cId="1866160706" sldId="323"/>
        </pc:sldMkLst>
      </pc:sldChg>
      <pc:sldChg chg="del">
        <pc:chgData name="santiago martinez" userId="4bf1322400e1377b" providerId="LiveId" clId="{C37F0804-2C8E-406C-872C-367863D6697D}" dt="2024-08-09T16:44:15.701" v="2709" actId="47"/>
        <pc:sldMkLst>
          <pc:docMk/>
          <pc:sldMk cId="252359608" sldId="324"/>
        </pc:sldMkLst>
      </pc:sldChg>
      <pc:sldChg chg="modSp mod">
        <pc:chgData name="santiago martinez" userId="4bf1322400e1377b" providerId="LiveId" clId="{C37F0804-2C8E-406C-872C-367863D6697D}" dt="2024-08-09T17:15:20.334" v="3085" actId="20577"/>
        <pc:sldMkLst>
          <pc:docMk/>
          <pc:sldMk cId="1277611629" sldId="327"/>
        </pc:sldMkLst>
        <pc:spChg chg="mod">
          <ac:chgData name="santiago martinez" userId="4bf1322400e1377b" providerId="LiveId" clId="{C37F0804-2C8E-406C-872C-367863D6697D}" dt="2024-08-09T17:15:20.334" v="3085" actId="20577"/>
          <ac:spMkLst>
            <pc:docMk/>
            <pc:sldMk cId="1277611629" sldId="327"/>
            <ac:spMk id="6" creationId="{2C36AF9D-A911-994B-90EA-013D4CDA5604}"/>
          </ac:spMkLst>
        </pc:spChg>
      </pc:sldChg>
      <pc:sldChg chg="modSp mod">
        <pc:chgData name="santiago martinez" userId="4bf1322400e1377b" providerId="LiveId" clId="{C37F0804-2C8E-406C-872C-367863D6697D}" dt="2024-08-09T17:23:43.455" v="3919" actId="27636"/>
        <pc:sldMkLst>
          <pc:docMk/>
          <pc:sldMk cId="1980221439" sldId="331"/>
        </pc:sldMkLst>
        <pc:spChg chg="mod">
          <ac:chgData name="santiago martinez" userId="4bf1322400e1377b" providerId="LiveId" clId="{C37F0804-2C8E-406C-872C-367863D6697D}" dt="2024-08-09T17:23:43.455" v="3919" actId="27636"/>
          <ac:spMkLst>
            <pc:docMk/>
            <pc:sldMk cId="1980221439" sldId="331"/>
            <ac:spMk id="10" creationId="{79EF1473-3ADD-43F1-A495-57AAB7FD902F}"/>
          </ac:spMkLst>
        </pc:spChg>
      </pc:sldChg>
      <pc:sldChg chg="modSp mod">
        <pc:chgData name="santiago martinez" userId="4bf1322400e1377b" providerId="LiveId" clId="{C37F0804-2C8E-406C-872C-367863D6697D}" dt="2024-08-09T17:29:19.932" v="3930" actId="1076"/>
        <pc:sldMkLst>
          <pc:docMk/>
          <pc:sldMk cId="2560061391" sldId="332"/>
        </pc:sldMkLst>
        <pc:spChg chg="mod">
          <ac:chgData name="santiago martinez" userId="4bf1322400e1377b" providerId="LiveId" clId="{C37F0804-2C8E-406C-872C-367863D6697D}" dt="2024-08-09T17:29:19.932" v="3930" actId="1076"/>
          <ac:spMkLst>
            <pc:docMk/>
            <pc:sldMk cId="2560061391" sldId="332"/>
            <ac:spMk id="5" creationId="{8E999A1B-8752-489F-A63B-EA2F60186B52}"/>
          </ac:spMkLst>
        </pc:spChg>
      </pc:sldChg>
      <pc:sldChg chg="modSp mod">
        <pc:chgData name="santiago martinez" userId="4bf1322400e1377b" providerId="LiveId" clId="{C37F0804-2C8E-406C-872C-367863D6697D}" dt="2024-08-09T17:23:30.411" v="3908" actId="20577"/>
        <pc:sldMkLst>
          <pc:docMk/>
          <pc:sldMk cId="1775194036" sldId="333"/>
        </pc:sldMkLst>
        <pc:spChg chg="mod">
          <ac:chgData name="santiago martinez" userId="4bf1322400e1377b" providerId="LiveId" clId="{C37F0804-2C8E-406C-872C-367863D6697D}" dt="2024-08-09T17:23:30.411" v="3908" actId="20577"/>
          <ac:spMkLst>
            <pc:docMk/>
            <pc:sldMk cId="1775194036" sldId="333"/>
            <ac:spMk id="5" creationId="{1B07C49E-AFFC-EC46-8930-E4D428F5F943}"/>
          </ac:spMkLst>
        </pc:spChg>
      </pc:sldChg>
      <pc:sldChg chg="new del">
        <pc:chgData name="santiago martinez" userId="4bf1322400e1377b" providerId="LiveId" clId="{C37F0804-2C8E-406C-872C-367863D6697D}" dt="2024-08-09T16:16:02.570" v="2391" actId="680"/>
        <pc:sldMkLst>
          <pc:docMk/>
          <pc:sldMk cId="3861260780" sldId="33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49BCF-5786-43A7-AF74-625CE7D45177}" type="doc">
      <dgm:prSet loTypeId="urn:microsoft.com/office/officeart/2005/8/layout/process1" loCatId="process" qsTypeId="urn:microsoft.com/office/officeart/2005/8/quickstyle/simple1" qsCatId="simple" csTypeId="urn:microsoft.com/office/officeart/2005/8/colors/accent1_2" csCatId="accent1" phldr="1"/>
      <dgm:spPr/>
    </dgm:pt>
    <dgm:pt modelId="{CEA352E0-5C34-4C6F-808C-A1474127A747}">
      <dgm:prSet phldrT="[Texto]"/>
      <dgm:spPr/>
      <dgm:t>
        <a:bodyPr/>
        <a:lstStyle/>
        <a:p>
          <a:r>
            <a:rPr lang="es-CO" dirty="0"/>
            <a:t>WEBSCRAPPING</a:t>
          </a:r>
        </a:p>
      </dgm:t>
    </dgm:pt>
    <dgm:pt modelId="{A73379B6-59C7-412F-8445-B9745020CCFB}" type="parTrans" cxnId="{1A65283F-7F36-423E-9F8C-8740C3DD2136}">
      <dgm:prSet/>
      <dgm:spPr/>
      <dgm:t>
        <a:bodyPr/>
        <a:lstStyle/>
        <a:p>
          <a:endParaRPr lang="es-CO"/>
        </a:p>
      </dgm:t>
    </dgm:pt>
    <dgm:pt modelId="{02B52AD9-BAC4-44A5-AC59-CA2155EFFA9A}" type="sibTrans" cxnId="{1A65283F-7F36-423E-9F8C-8740C3DD2136}">
      <dgm:prSet/>
      <dgm:spPr/>
      <dgm:t>
        <a:bodyPr/>
        <a:lstStyle/>
        <a:p>
          <a:endParaRPr lang="es-CO"/>
        </a:p>
      </dgm:t>
    </dgm:pt>
    <dgm:pt modelId="{B472CCDF-AA19-4805-BEEC-705E74425E9F}">
      <dgm:prSet phldrT="[Texto]"/>
      <dgm:spPr/>
      <dgm:t>
        <a:bodyPr/>
        <a:lstStyle/>
        <a:p>
          <a:r>
            <a:rPr lang="es-CO" dirty="0"/>
            <a:t>API</a:t>
          </a:r>
        </a:p>
      </dgm:t>
    </dgm:pt>
    <dgm:pt modelId="{EBC27DAC-7FB3-4FE4-80DC-04C1052CB0DE}" type="sibTrans" cxnId="{3AFAEDDB-0817-40D5-A4DE-F598B7E54ECF}">
      <dgm:prSet/>
      <dgm:spPr/>
      <dgm:t>
        <a:bodyPr/>
        <a:lstStyle/>
        <a:p>
          <a:endParaRPr lang="es-CO"/>
        </a:p>
      </dgm:t>
    </dgm:pt>
    <dgm:pt modelId="{58129680-0829-43B2-8A8B-58CB463B12D6}" type="parTrans" cxnId="{3AFAEDDB-0817-40D5-A4DE-F598B7E54ECF}">
      <dgm:prSet/>
      <dgm:spPr/>
      <dgm:t>
        <a:bodyPr/>
        <a:lstStyle/>
        <a:p>
          <a:endParaRPr lang="es-CO"/>
        </a:p>
      </dgm:t>
    </dgm:pt>
    <dgm:pt modelId="{18C9FF33-C783-460E-8E06-E848510A1791}">
      <dgm:prSet/>
      <dgm:spPr/>
      <dgm:t>
        <a:bodyPr/>
        <a:lstStyle/>
        <a:p>
          <a:r>
            <a:rPr lang="es-CO" dirty="0" err="1"/>
            <a:t>Collect</a:t>
          </a:r>
          <a:r>
            <a:rPr lang="es-CO" dirty="0"/>
            <a:t> Data</a:t>
          </a:r>
        </a:p>
      </dgm:t>
    </dgm:pt>
    <dgm:pt modelId="{6181E52E-E337-441F-BD1B-3ED360C11D74}" type="sibTrans" cxnId="{5EE0B322-7503-40E6-8F9E-941BC2F2301E}">
      <dgm:prSet/>
      <dgm:spPr/>
      <dgm:t>
        <a:bodyPr/>
        <a:lstStyle/>
        <a:p>
          <a:endParaRPr lang="es-CO"/>
        </a:p>
      </dgm:t>
    </dgm:pt>
    <dgm:pt modelId="{98F48392-E003-4917-A8BD-29C61189A7CC}" type="parTrans" cxnId="{5EE0B322-7503-40E6-8F9E-941BC2F2301E}">
      <dgm:prSet/>
      <dgm:spPr/>
      <dgm:t>
        <a:bodyPr/>
        <a:lstStyle/>
        <a:p>
          <a:endParaRPr lang="es-CO"/>
        </a:p>
      </dgm:t>
    </dgm:pt>
    <dgm:pt modelId="{88E51461-2582-4691-8161-BD0F51656FAE}" type="pres">
      <dgm:prSet presAssocID="{40449BCF-5786-43A7-AF74-625CE7D45177}" presName="Name0" presStyleCnt="0">
        <dgm:presLayoutVars>
          <dgm:dir/>
          <dgm:resizeHandles val="exact"/>
        </dgm:presLayoutVars>
      </dgm:prSet>
      <dgm:spPr/>
    </dgm:pt>
    <dgm:pt modelId="{88199E19-3348-40EA-97ED-2079BA5B56D1}" type="pres">
      <dgm:prSet presAssocID="{CEA352E0-5C34-4C6F-808C-A1474127A747}" presName="node" presStyleLbl="node1" presStyleIdx="0" presStyleCnt="3" custLinFactX="17312" custLinFactNeighborX="100000" custLinFactNeighborY="-72363">
        <dgm:presLayoutVars>
          <dgm:bulletEnabled val="1"/>
        </dgm:presLayoutVars>
      </dgm:prSet>
      <dgm:spPr/>
    </dgm:pt>
    <dgm:pt modelId="{81907756-1C94-4642-B6D5-56F449DC16E9}" type="pres">
      <dgm:prSet presAssocID="{02B52AD9-BAC4-44A5-AC59-CA2155EFFA9A}" presName="sibTrans" presStyleLbl="sibTrans2D1" presStyleIdx="0" presStyleCnt="2" custAng="16831856" custScaleX="373394" custScaleY="112635" custLinFactX="300000" custLinFactY="-29216" custLinFactNeighborX="371237" custLinFactNeighborY="-100000"/>
      <dgm:spPr/>
    </dgm:pt>
    <dgm:pt modelId="{F1566316-2BA5-4C2F-8933-ADC9CE252545}" type="pres">
      <dgm:prSet presAssocID="{02B52AD9-BAC4-44A5-AC59-CA2155EFFA9A}" presName="connectorText" presStyleLbl="sibTrans2D1" presStyleIdx="0" presStyleCnt="2"/>
      <dgm:spPr/>
    </dgm:pt>
    <dgm:pt modelId="{952A602D-19E1-4A29-8077-3AE70B9B522A}" type="pres">
      <dgm:prSet presAssocID="{B472CCDF-AA19-4805-BEEC-705E74425E9F}" presName="node" presStyleLbl="node1" presStyleIdx="1" presStyleCnt="3" custLinFactX="-66987" custLinFactNeighborX="-100000" custLinFactNeighborY="69918">
        <dgm:presLayoutVars>
          <dgm:bulletEnabled val="1"/>
        </dgm:presLayoutVars>
      </dgm:prSet>
      <dgm:spPr/>
    </dgm:pt>
    <dgm:pt modelId="{9D904CE6-F507-45B8-B1EC-F8447DC59EE8}" type="pres">
      <dgm:prSet presAssocID="{EBC27DAC-7FB3-4FE4-80DC-04C1052CB0DE}" presName="sibTrans" presStyleLbl="sibTrans2D1" presStyleIdx="1" presStyleCnt="2" custLinFactNeighborX="-12401" custLinFactNeighborY="80101"/>
      <dgm:spPr/>
    </dgm:pt>
    <dgm:pt modelId="{C6CA0019-A769-4DE6-A763-E4BCB7D4A4A8}" type="pres">
      <dgm:prSet presAssocID="{EBC27DAC-7FB3-4FE4-80DC-04C1052CB0DE}" presName="connectorText" presStyleLbl="sibTrans2D1" presStyleIdx="1" presStyleCnt="2"/>
      <dgm:spPr/>
    </dgm:pt>
    <dgm:pt modelId="{C6FDD254-44AF-4BCE-80D9-7B0D7622FBC2}" type="pres">
      <dgm:prSet presAssocID="{18C9FF33-C783-460E-8E06-E848510A1791}" presName="node" presStyleLbl="node1" presStyleIdx="2" presStyleCnt="3" custLinFactX="-16543" custLinFactNeighborX="-100000" custLinFactNeighborY="-16266">
        <dgm:presLayoutVars>
          <dgm:bulletEnabled val="1"/>
        </dgm:presLayoutVars>
      </dgm:prSet>
      <dgm:spPr/>
    </dgm:pt>
  </dgm:ptLst>
  <dgm:cxnLst>
    <dgm:cxn modelId="{5EE0B322-7503-40E6-8F9E-941BC2F2301E}" srcId="{40449BCF-5786-43A7-AF74-625CE7D45177}" destId="{18C9FF33-C783-460E-8E06-E848510A1791}" srcOrd="2" destOrd="0" parTransId="{98F48392-E003-4917-A8BD-29C61189A7CC}" sibTransId="{6181E52E-E337-441F-BD1B-3ED360C11D74}"/>
    <dgm:cxn modelId="{1A65283F-7F36-423E-9F8C-8740C3DD2136}" srcId="{40449BCF-5786-43A7-AF74-625CE7D45177}" destId="{CEA352E0-5C34-4C6F-808C-A1474127A747}" srcOrd="0" destOrd="0" parTransId="{A73379B6-59C7-412F-8445-B9745020CCFB}" sibTransId="{02B52AD9-BAC4-44A5-AC59-CA2155EFFA9A}"/>
    <dgm:cxn modelId="{02995362-D5D7-4709-A15E-80EE82D1A47D}" type="presOf" srcId="{B472CCDF-AA19-4805-BEEC-705E74425E9F}" destId="{952A602D-19E1-4A29-8077-3AE70B9B522A}" srcOrd="0" destOrd="0" presId="urn:microsoft.com/office/officeart/2005/8/layout/process1"/>
    <dgm:cxn modelId="{7004D144-AD3D-44E0-94B4-9BC3BC15778D}" type="presOf" srcId="{02B52AD9-BAC4-44A5-AC59-CA2155EFFA9A}" destId="{F1566316-2BA5-4C2F-8933-ADC9CE252545}" srcOrd="1" destOrd="0" presId="urn:microsoft.com/office/officeart/2005/8/layout/process1"/>
    <dgm:cxn modelId="{8553E165-09BF-4C83-B69D-A8C9C40894C6}" type="presOf" srcId="{18C9FF33-C783-460E-8E06-E848510A1791}" destId="{C6FDD254-44AF-4BCE-80D9-7B0D7622FBC2}" srcOrd="0" destOrd="0" presId="urn:microsoft.com/office/officeart/2005/8/layout/process1"/>
    <dgm:cxn modelId="{1DBCF34C-0B63-4681-9FFA-74C67225D491}" type="presOf" srcId="{EBC27DAC-7FB3-4FE4-80DC-04C1052CB0DE}" destId="{C6CA0019-A769-4DE6-A763-E4BCB7D4A4A8}" srcOrd="1" destOrd="0" presId="urn:microsoft.com/office/officeart/2005/8/layout/process1"/>
    <dgm:cxn modelId="{96564050-2F9A-4CED-85DA-E92A36ECFED9}" type="presOf" srcId="{40449BCF-5786-43A7-AF74-625CE7D45177}" destId="{88E51461-2582-4691-8161-BD0F51656FAE}" srcOrd="0" destOrd="0" presId="urn:microsoft.com/office/officeart/2005/8/layout/process1"/>
    <dgm:cxn modelId="{75974186-7769-4E02-9166-F76BFDB04DF5}" type="presOf" srcId="{EBC27DAC-7FB3-4FE4-80DC-04C1052CB0DE}" destId="{9D904CE6-F507-45B8-B1EC-F8447DC59EE8}" srcOrd="0" destOrd="0" presId="urn:microsoft.com/office/officeart/2005/8/layout/process1"/>
    <dgm:cxn modelId="{92A3788F-7A2C-45D2-B21E-FE31D4E5FC5B}" type="presOf" srcId="{CEA352E0-5C34-4C6F-808C-A1474127A747}" destId="{88199E19-3348-40EA-97ED-2079BA5B56D1}" srcOrd="0" destOrd="0" presId="urn:microsoft.com/office/officeart/2005/8/layout/process1"/>
    <dgm:cxn modelId="{3AFAEDDB-0817-40D5-A4DE-F598B7E54ECF}" srcId="{40449BCF-5786-43A7-AF74-625CE7D45177}" destId="{B472CCDF-AA19-4805-BEEC-705E74425E9F}" srcOrd="1" destOrd="0" parTransId="{58129680-0829-43B2-8A8B-58CB463B12D6}" sibTransId="{EBC27DAC-7FB3-4FE4-80DC-04C1052CB0DE}"/>
    <dgm:cxn modelId="{343E96E1-88C6-404C-9283-7F6976E9674B}" type="presOf" srcId="{02B52AD9-BAC4-44A5-AC59-CA2155EFFA9A}" destId="{81907756-1C94-4642-B6D5-56F449DC16E9}" srcOrd="0" destOrd="0" presId="urn:microsoft.com/office/officeart/2005/8/layout/process1"/>
    <dgm:cxn modelId="{BA83BF43-D4AA-4931-9910-727D18974620}" type="presParOf" srcId="{88E51461-2582-4691-8161-BD0F51656FAE}" destId="{88199E19-3348-40EA-97ED-2079BA5B56D1}" srcOrd="0" destOrd="0" presId="urn:microsoft.com/office/officeart/2005/8/layout/process1"/>
    <dgm:cxn modelId="{0CF28E09-BE30-44F6-904B-B5FE11FDB207}" type="presParOf" srcId="{88E51461-2582-4691-8161-BD0F51656FAE}" destId="{81907756-1C94-4642-B6D5-56F449DC16E9}" srcOrd="1" destOrd="0" presId="urn:microsoft.com/office/officeart/2005/8/layout/process1"/>
    <dgm:cxn modelId="{4F9B0A43-C8EF-48E6-95D5-DCA775D1C4EF}" type="presParOf" srcId="{81907756-1C94-4642-B6D5-56F449DC16E9}" destId="{F1566316-2BA5-4C2F-8933-ADC9CE252545}" srcOrd="0" destOrd="0" presId="urn:microsoft.com/office/officeart/2005/8/layout/process1"/>
    <dgm:cxn modelId="{CA143948-2DCD-4404-A024-7AC2B6B5A411}" type="presParOf" srcId="{88E51461-2582-4691-8161-BD0F51656FAE}" destId="{952A602D-19E1-4A29-8077-3AE70B9B522A}" srcOrd="2" destOrd="0" presId="urn:microsoft.com/office/officeart/2005/8/layout/process1"/>
    <dgm:cxn modelId="{509C8DA8-DF82-4163-B41F-3A4A78988992}" type="presParOf" srcId="{88E51461-2582-4691-8161-BD0F51656FAE}" destId="{9D904CE6-F507-45B8-B1EC-F8447DC59EE8}" srcOrd="3" destOrd="0" presId="urn:microsoft.com/office/officeart/2005/8/layout/process1"/>
    <dgm:cxn modelId="{CA949107-8443-4F04-9FEF-42A6B9DE8A91}" type="presParOf" srcId="{9D904CE6-F507-45B8-B1EC-F8447DC59EE8}" destId="{C6CA0019-A769-4DE6-A763-E4BCB7D4A4A8}" srcOrd="0" destOrd="0" presId="urn:microsoft.com/office/officeart/2005/8/layout/process1"/>
    <dgm:cxn modelId="{E99E7B8E-EBC0-4515-AA16-9B409189FF68}" type="presParOf" srcId="{88E51461-2582-4691-8161-BD0F51656FAE}" destId="{C6FDD254-44AF-4BCE-80D9-7B0D7622FBC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99E19-3348-40EA-97ED-2079BA5B56D1}">
      <dsp:nvSpPr>
        <dsp:cNvPr id="0" name=""/>
        <dsp:cNvSpPr/>
      </dsp:nvSpPr>
      <dsp:spPr>
        <a:xfrm>
          <a:off x="540372" y="298616"/>
          <a:ext cx="1905464" cy="11432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WEBSCRAPPING</a:t>
          </a:r>
        </a:p>
      </dsp:txBody>
      <dsp:txXfrm>
        <a:off x="573857" y="332101"/>
        <a:ext cx="1838494" cy="1076308"/>
      </dsp:txXfrm>
    </dsp:sp>
    <dsp:sp modelId="{81907756-1C94-4642-B6D5-56F449DC16E9}">
      <dsp:nvSpPr>
        <dsp:cNvPr id="0" name=""/>
        <dsp:cNvSpPr/>
      </dsp:nvSpPr>
      <dsp:spPr>
        <a:xfrm rot="431202">
          <a:off x="2784547" y="814092"/>
          <a:ext cx="958254" cy="532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O" sz="1600" kern="1200"/>
        </a:p>
      </dsp:txBody>
      <dsp:txXfrm>
        <a:off x="2785174" y="910556"/>
        <a:ext cx="798575" cy="319358"/>
      </dsp:txXfrm>
    </dsp:sp>
    <dsp:sp modelId="{952A602D-19E1-4A29-8077-3AE70B9B522A}">
      <dsp:nvSpPr>
        <dsp:cNvPr id="0" name=""/>
        <dsp:cNvSpPr/>
      </dsp:nvSpPr>
      <dsp:spPr>
        <a:xfrm>
          <a:off x="635426" y="1925284"/>
          <a:ext cx="1905464" cy="11432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a:t>API</a:t>
          </a:r>
        </a:p>
      </dsp:txBody>
      <dsp:txXfrm>
        <a:off x="668911" y="1958769"/>
        <a:ext cx="1838494" cy="1076308"/>
      </dsp:txXfrm>
    </dsp:sp>
    <dsp:sp modelId="{9D904CE6-F507-45B8-B1EC-F8447DC59EE8}">
      <dsp:nvSpPr>
        <dsp:cNvPr id="0" name=""/>
        <dsp:cNvSpPr/>
      </dsp:nvSpPr>
      <dsp:spPr>
        <a:xfrm rot="20688539">
          <a:off x="2837828" y="2139487"/>
          <a:ext cx="946461" cy="472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CO" sz="1600" kern="1200"/>
        </a:p>
      </dsp:txBody>
      <dsp:txXfrm>
        <a:off x="2840305" y="2252572"/>
        <a:ext cx="804695" cy="283533"/>
      </dsp:txXfrm>
    </dsp:sp>
    <dsp:sp modelId="{C6FDD254-44AF-4BCE-80D9-7B0D7622FBC2}">
      <dsp:nvSpPr>
        <dsp:cNvPr id="0" name=""/>
        <dsp:cNvSpPr/>
      </dsp:nvSpPr>
      <dsp:spPr>
        <a:xfrm>
          <a:off x="4264268" y="939961"/>
          <a:ext cx="1905464" cy="11432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O" sz="2000" kern="1200" dirty="0" err="1"/>
            <a:t>Collect</a:t>
          </a:r>
          <a:r>
            <a:rPr lang="es-CO" sz="2000" kern="1200" dirty="0"/>
            <a:t> Data</a:t>
          </a:r>
        </a:p>
      </dsp:txBody>
      <dsp:txXfrm>
        <a:off x="4297753" y="973446"/>
        <a:ext cx="1838494" cy="10763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023748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 Santiago Martinez</a:t>
            </a:r>
          </a:p>
          <a:p>
            <a:r>
              <a:rPr lang="en-US" dirty="0">
                <a:solidFill>
                  <a:schemeClr val="bg2"/>
                </a:solidFill>
                <a:latin typeface="Abadi" panose="020B0604020104020204" pitchFamily="34" charset="0"/>
                <a:ea typeface="SF Pro" pitchFamily="2" charset="0"/>
                <a:cs typeface="SF Pro" pitchFamily="2" charset="0"/>
              </a:rPr>
              <a:t>9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65993"/>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Int this project we deal with some null values, and we changed by the mean, because we can’t find the real values and doesn’t affect the model</a:t>
            </a:r>
          </a:p>
          <a:p>
            <a:r>
              <a:rPr lang="en-US" sz="2200" dirty="0">
                <a:solidFill>
                  <a:schemeClr val="accent3">
                    <a:lumMod val="25000"/>
                  </a:schemeClr>
                </a:solidFill>
                <a:latin typeface="Abadi" panose="020B0604020104020204" pitchFamily="34" charset="0"/>
              </a:rPr>
              <a:t>Link: https://github.com/santiago2025/Capstone-Project/blob/a198dda2f61ae1181ff904c851228e88fbd61277/jupyter-labs-spacex-data-collection-api.ipynb</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ángulo 1">
            <a:extLst>
              <a:ext uri="{FF2B5EF4-FFF2-40B4-BE49-F238E27FC236}">
                <a16:creationId xmlns:a16="http://schemas.microsoft.com/office/drawing/2014/main" id="{64A2EE31-3A7E-F8C5-5981-5902E60E2810}"/>
              </a:ext>
            </a:extLst>
          </p:cNvPr>
          <p:cNvSpPr/>
          <p:nvPr/>
        </p:nvSpPr>
        <p:spPr>
          <a:xfrm>
            <a:off x="1280205" y="4414157"/>
            <a:ext cx="1458686" cy="1012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Data </a:t>
            </a:r>
            <a:r>
              <a:rPr lang="es-CO" dirty="0" err="1"/>
              <a:t>Collection</a:t>
            </a:r>
            <a:endParaRPr lang="es-CO" dirty="0"/>
          </a:p>
        </p:txBody>
      </p:sp>
      <p:sp>
        <p:nvSpPr>
          <p:cNvPr id="3" name="Rectángulo 2">
            <a:extLst>
              <a:ext uri="{FF2B5EF4-FFF2-40B4-BE49-F238E27FC236}">
                <a16:creationId xmlns:a16="http://schemas.microsoft.com/office/drawing/2014/main" id="{99A00E48-4845-EB2E-F5A1-1A095B858ADC}"/>
              </a:ext>
            </a:extLst>
          </p:cNvPr>
          <p:cNvSpPr/>
          <p:nvPr/>
        </p:nvSpPr>
        <p:spPr>
          <a:xfrm>
            <a:off x="4008343" y="3935184"/>
            <a:ext cx="3118001" cy="1970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Data </a:t>
            </a:r>
            <a:r>
              <a:rPr lang="es-CO" dirty="0" err="1"/>
              <a:t>Wrangling</a:t>
            </a:r>
            <a:r>
              <a:rPr lang="es-CO" dirty="0"/>
              <a:t> </a:t>
            </a:r>
          </a:p>
        </p:txBody>
      </p:sp>
      <p:sp>
        <p:nvSpPr>
          <p:cNvPr id="6" name="Rectángulo 5">
            <a:extLst>
              <a:ext uri="{FF2B5EF4-FFF2-40B4-BE49-F238E27FC236}">
                <a16:creationId xmlns:a16="http://schemas.microsoft.com/office/drawing/2014/main" id="{ABAD2A4A-F92A-7182-A843-A1182C29EC72}"/>
              </a:ext>
            </a:extLst>
          </p:cNvPr>
          <p:cNvSpPr/>
          <p:nvPr/>
        </p:nvSpPr>
        <p:spPr>
          <a:xfrm>
            <a:off x="4838000" y="4629491"/>
            <a:ext cx="1458686" cy="101237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CO" dirty="0" err="1"/>
              <a:t>Handling</a:t>
            </a:r>
            <a:r>
              <a:rPr lang="es-CO" dirty="0"/>
              <a:t> </a:t>
            </a:r>
            <a:r>
              <a:rPr lang="es-CO" dirty="0" err="1"/>
              <a:t>null</a:t>
            </a:r>
            <a:r>
              <a:rPr lang="es-CO" dirty="0"/>
              <a:t> </a:t>
            </a:r>
            <a:r>
              <a:rPr lang="es-CO" dirty="0" err="1"/>
              <a:t>values</a:t>
            </a:r>
            <a:endParaRPr lang="es-CO" dirty="0"/>
          </a:p>
        </p:txBody>
      </p:sp>
      <p:cxnSp>
        <p:nvCxnSpPr>
          <p:cNvPr id="10" name="Conector recto de flecha 9">
            <a:extLst>
              <a:ext uri="{FF2B5EF4-FFF2-40B4-BE49-F238E27FC236}">
                <a16:creationId xmlns:a16="http://schemas.microsoft.com/office/drawing/2014/main" id="{DB53A85B-C94F-6E59-3DB3-2E248E3E9152}"/>
              </a:ext>
            </a:extLst>
          </p:cNvPr>
          <p:cNvCxnSpPr>
            <a:cxnSpLocks/>
            <a:stCxn id="2" idx="3"/>
            <a:endCxn id="3" idx="1"/>
          </p:cNvCxnSpPr>
          <p:nvPr/>
        </p:nvCxnSpPr>
        <p:spPr>
          <a:xfrm flipV="1">
            <a:off x="2738891" y="4920342"/>
            <a:ext cx="12694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45E8BD24-0595-26CD-9CE2-3E2BF9B2F67D}"/>
              </a:ext>
            </a:extLst>
          </p:cNvPr>
          <p:cNvSpPr/>
          <p:nvPr/>
        </p:nvSpPr>
        <p:spPr>
          <a:xfrm>
            <a:off x="8273098" y="4414155"/>
            <a:ext cx="1458686" cy="1012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EDA </a:t>
            </a:r>
          </a:p>
        </p:txBody>
      </p:sp>
      <p:cxnSp>
        <p:nvCxnSpPr>
          <p:cNvPr id="17" name="Conector recto de flecha 16">
            <a:extLst>
              <a:ext uri="{FF2B5EF4-FFF2-40B4-BE49-F238E27FC236}">
                <a16:creationId xmlns:a16="http://schemas.microsoft.com/office/drawing/2014/main" id="{9FD444A4-7DF5-FCDA-AD0D-59E46FB3A99F}"/>
              </a:ext>
            </a:extLst>
          </p:cNvPr>
          <p:cNvCxnSpPr>
            <a:stCxn id="3" idx="3"/>
            <a:endCxn id="15" idx="1"/>
          </p:cNvCxnSpPr>
          <p:nvPr/>
        </p:nvCxnSpPr>
        <p:spPr>
          <a:xfrm flipV="1">
            <a:off x="7126344" y="4920341"/>
            <a:ext cx="11467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00018" cy="4041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Scatter plots to visualize the relations between some variables, the blue points show the flights that not landing, and the orange points the flights that landing successfully  in the different launch sites</a:t>
            </a:r>
          </a:p>
          <a:p>
            <a:pPr>
              <a:lnSpc>
                <a:spcPct val="100000"/>
              </a:lnSpc>
              <a:spcBef>
                <a:spcPts val="1400"/>
              </a:spcBef>
            </a:pPr>
            <a:r>
              <a:rPr lang="en-US" sz="800" dirty="0" err="1">
                <a:solidFill>
                  <a:schemeClr val="accent3">
                    <a:lumMod val="25000"/>
                  </a:schemeClr>
                </a:solidFill>
                <a:latin typeface="Abadi" panose="020B0604020104020204" pitchFamily="34" charset="0"/>
              </a:rPr>
              <a:t>Link:https</a:t>
            </a:r>
            <a:r>
              <a:rPr lang="en-US" sz="800" dirty="0">
                <a:solidFill>
                  <a:schemeClr val="accent3">
                    <a:lumMod val="25000"/>
                  </a:schemeClr>
                </a:solidFill>
                <a:latin typeface="Abadi" panose="020B0604020104020204" pitchFamily="34" charset="0"/>
              </a:rPr>
              <a:t>://github.com/santiago2025/Capstone-Project/blob/0e104e20bd7b8dca502b927720c19274f2f9b15e/</a:t>
            </a:r>
            <a:r>
              <a:rPr lang="en-US" sz="800" dirty="0" err="1">
                <a:solidFill>
                  <a:schemeClr val="accent3">
                    <a:lumMod val="25000"/>
                  </a:schemeClr>
                </a:solidFill>
                <a:latin typeface="Abadi" panose="020B0604020104020204" pitchFamily="34" charset="0"/>
              </a:rPr>
              <a:t>edadataviz.ipynb</a:t>
            </a:r>
            <a:endParaRPr lang="en-US" sz="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Imagen 6">
            <a:extLst>
              <a:ext uri="{FF2B5EF4-FFF2-40B4-BE49-F238E27FC236}">
                <a16:creationId xmlns:a16="http://schemas.microsoft.com/office/drawing/2014/main" id="{12A163EF-E610-1C2C-8F68-E00086B15255}"/>
              </a:ext>
            </a:extLst>
          </p:cNvPr>
          <p:cNvPicPr>
            <a:picLocks noChangeAspect="1"/>
          </p:cNvPicPr>
          <p:nvPr/>
        </p:nvPicPr>
        <p:blipFill>
          <a:blip r:embed="rId3"/>
          <a:stretch>
            <a:fillRect/>
          </a:stretch>
        </p:blipFill>
        <p:spPr>
          <a:xfrm>
            <a:off x="1029683" y="3307194"/>
            <a:ext cx="9540345" cy="1869417"/>
          </a:xfrm>
          <a:prstGeom prst="rect">
            <a:avLst/>
          </a:prstGeom>
        </p:spPr>
      </p:pic>
      <p:sp>
        <p:nvSpPr>
          <p:cNvPr id="8" name="CuadroTexto 7">
            <a:extLst>
              <a:ext uri="{FF2B5EF4-FFF2-40B4-BE49-F238E27FC236}">
                <a16:creationId xmlns:a16="http://schemas.microsoft.com/office/drawing/2014/main" id="{2B69AF80-2041-4F70-5DFF-25C6D36E0A18}"/>
              </a:ext>
            </a:extLst>
          </p:cNvPr>
          <p:cNvSpPr txBox="1"/>
          <p:nvPr/>
        </p:nvSpPr>
        <p:spPr>
          <a:xfrm>
            <a:off x="957942" y="5307455"/>
            <a:ext cx="3156858" cy="369332"/>
          </a:xfrm>
          <a:prstGeom prst="rect">
            <a:avLst/>
          </a:prstGeom>
          <a:noFill/>
        </p:spPr>
        <p:txBody>
          <a:bodyPr wrap="square" rtlCol="0">
            <a:spAutoFit/>
          </a:bodyPr>
          <a:lstStyle/>
          <a:p>
            <a:r>
              <a:rPr lang="es-CO" dirty="0"/>
              <a:t>Fig1: </a:t>
            </a:r>
            <a:r>
              <a:rPr lang="es-CO" dirty="0" err="1"/>
              <a:t>Launch</a:t>
            </a:r>
            <a:r>
              <a:rPr lang="es-CO" dirty="0"/>
              <a:t> site vs </a:t>
            </a:r>
            <a:r>
              <a:rPr lang="es-CO" dirty="0" err="1"/>
              <a:t>Flights</a:t>
            </a:r>
            <a:endParaRPr lang="es-CO"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00018" cy="4041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Scatter plots to visualize the relations between some variables, in this case the Launch site vs Payload Mass in Kg</a:t>
            </a:r>
          </a:p>
          <a:p>
            <a:pPr>
              <a:lnSpc>
                <a:spcPct val="100000"/>
              </a:lnSpc>
              <a:spcBef>
                <a:spcPts val="1400"/>
              </a:spcBef>
            </a:pPr>
            <a:r>
              <a:rPr lang="en-US" sz="2200" dirty="0">
                <a:solidFill>
                  <a:schemeClr val="accent3">
                    <a:lumMod val="25000"/>
                  </a:schemeClr>
                </a:solidFill>
                <a:latin typeface="Abadi"/>
              </a:rPr>
              <a:t> </a:t>
            </a:r>
            <a:r>
              <a:rPr lang="en-US" sz="800" dirty="0" err="1">
                <a:solidFill>
                  <a:schemeClr val="accent3">
                    <a:lumMod val="25000"/>
                  </a:schemeClr>
                </a:solidFill>
                <a:latin typeface="Abadi" panose="020B0604020104020204" pitchFamily="34" charset="0"/>
              </a:rPr>
              <a:t>Link:https</a:t>
            </a:r>
            <a:r>
              <a:rPr lang="en-US" sz="800" dirty="0">
                <a:solidFill>
                  <a:schemeClr val="accent3">
                    <a:lumMod val="25000"/>
                  </a:schemeClr>
                </a:solidFill>
                <a:latin typeface="Abadi" panose="020B0604020104020204" pitchFamily="34" charset="0"/>
              </a:rPr>
              <a:t>://github.com/santiago2025/Capstone-Project/blob/0e104e20bd7b8dca502b927720c19274f2f9b15e/</a:t>
            </a:r>
            <a:r>
              <a:rPr lang="en-US" sz="800" dirty="0" err="1">
                <a:solidFill>
                  <a:schemeClr val="accent3">
                    <a:lumMod val="25000"/>
                  </a:schemeClr>
                </a:solidFill>
                <a:latin typeface="Abadi" panose="020B0604020104020204" pitchFamily="34" charset="0"/>
              </a:rPr>
              <a:t>edadataviz.ipynb</a:t>
            </a:r>
            <a:endParaRPr lang="en-US" sz="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uadroTexto 7">
            <a:extLst>
              <a:ext uri="{FF2B5EF4-FFF2-40B4-BE49-F238E27FC236}">
                <a16:creationId xmlns:a16="http://schemas.microsoft.com/office/drawing/2014/main" id="{2B69AF80-2041-4F70-5DFF-25C6D36E0A18}"/>
              </a:ext>
            </a:extLst>
          </p:cNvPr>
          <p:cNvSpPr txBox="1"/>
          <p:nvPr/>
        </p:nvSpPr>
        <p:spPr>
          <a:xfrm>
            <a:off x="957942" y="5307455"/>
            <a:ext cx="3156858" cy="369332"/>
          </a:xfrm>
          <a:prstGeom prst="rect">
            <a:avLst/>
          </a:prstGeom>
          <a:noFill/>
        </p:spPr>
        <p:txBody>
          <a:bodyPr wrap="square" rtlCol="0">
            <a:spAutoFit/>
          </a:bodyPr>
          <a:lstStyle/>
          <a:p>
            <a:r>
              <a:rPr lang="es-CO" dirty="0"/>
              <a:t>Fig1: </a:t>
            </a:r>
            <a:r>
              <a:rPr lang="es-CO" dirty="0" err="1"/>
              <a:t>Launch</a:t>
            </a:r>
            <a:r>
              <a:rPr lang="es-CO" dirty="0"/>
              <a:t> site vs </a:t>
            </a:r>
            <a:r>
              <a:rPr lang="es-CO" dirty="0" err="1"/>
              <a:t>Flights</a:t>
            </a:r>
            <a:endParaRPr lang="es-CO" dirty="0"/>
          </a:p>
        </p:txBody>
      </p:sp>
      <p:pic>
        <p:nvPicPr>
          <p:cNvPr id="6" name="Imagen 5">
            <a:extLst>
              <a:ext uri="{FF2B5EF4-FFF2-40B4-BE49-F238E27FC236}">
                <a16:creationId xmlns:a16="http://schemas.microsoft.com/office/drawing/2014/main" id="{4E0C8C77-18BB-C247-DB0D-55360523EEEE}"/>
              </a:ext>
            </a:extLst>
          </p:cNvPr>
          <p:cNvPicPr>
            <a:picLocks noChangeAspect="1"/>
          </p:cNvPicPr>
          <p:nvPr/>
        </p:nvPicPr>
        <p:blipFill>
          <a:blip r:embed="rId3"/>
          <a:stretch>
            <a:fillRect/>
          </a:stretch>
        </p:blipFill>
        <p:spPr>
          <a:xfrm>
            <a:off x="4004582" y="3254828"/>
            <a:ext cx="3378351" cy="2231571"/>
          </a:xfrm>
          <a:prstGeom prst="rect">
            <a:avLst/>
          </a:prstGeom>
        </p:spPr>
      </p:pic>
    </p:spTree>
    <p:extLst>
      <p:ext uri="{BB962C8B-B14F-4D97-AF65-F5344CB8AC3E}">
        <p14:creationId xmlns:p14="http://schemas.microsoft.com/office/powerpoint/2010/main" val="177519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00018" cy="4041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bar plot to show the successful rate for each orbit flight</a:t>
            </a:r>
          </a:p>
          <a:p>
            <a:pPr>
              <a:lnSpc>
                <a:spcPct val="100000"/>
              </a:lnSpc>
              <a:spcBef>
                <a:spcPts val="1400"/>
              </a:spcBef>
            </a:pPr>
            <a:r>
              <a:rPr lang="en-US" sz="2200" dirty="0">
                <a:solidFill>
                  <a:schemeClr val="accent3">
                    <a:lumMod val="25000"/>
                  </a:schemeClr>
                </a:solidFill>
                <a:latin typeface="Abadi"/>
              </a:rPr>
              <a:t> </a:t>
            </a:r>
            <a:r>
              <a:rPr lang="en-US" sz="800" dirty="0" err="1">
                <a:solidFill>
                  <a:schemeClr val="accent3">
                    <a:lumMod val="25000"/>
                  </a:schemeClr>
                </a:solidFill>
                <a:latin typeface="Abadi" panose="020B0604020104020204" pitchFamily="34" charset="0"/>
              </a:rPr>
              <a:t>Link:https</a:t>
            </a:r>
            <a:r>
              <a:rPr lang="en-US" sz="800" dirty="0">
                <a:solidFill>
                  <a:schemeClr val="accent3">
                    <a:lumMod val="25000"/>
                  </a:schemeClr>
                </a:solidFill>
                <a:latin typeface="Abadi" panose="020B0604020104020204" pitchFamily="34" charset="0"/>
              </a:rPr>
              <a:t>://github.com/santiago2025/Capstone-Project/blob/0e104e20bd7b8dca502b927720c19274f2f9b15e/</a:t>
            </a:r>
            <a:r>
              <a:rPr lang="en-US" sz="800" dirty="0" err="1">
                <a:solidFill>
                  <a:schemeClr val="accent3">
                    <a:lumMod val="25000"/>
                  </a:schemeClr>
                </a:solidFill>
                <a:latin typeface="Abadi" panose="020B0604020104020204" pitchFamily="34" charset="0"/>
              </a:rPr>
              <a:t>edadataviz.ipynb</a:t>
            </a:r>
            <a:endParaRPr lang="en-US" sz="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uadroTexto 7">
            <a:extLst>
              <a:ext uri="{FF2B5EF4-FFF2-40B4-BE49-F238E27FC236}">
                <a16:creationId xmlns:a16="http://schemas.microsoft.com/office/drawing/2014/main" id="{2B69AF80-2041-4F70-5DFF-25C6D36E0A18}"/>
              </a:ext>
            </a:extLst>
          </p:cNvPr>
          <p:cNvSpPr txBox="1"/>
          <p:nvPr/>
        </p:nvSpPr>
        <p:spPr>
          <a:xfrm>
            <a:off x="770011" y="5307455"/>
            <a:ext cx="3156858" cy="646331"/>
          </a:xfrm>
          <a:prstGeom prst="rect">
            <a:avLst/>
          </a:prstGeom>
          <a:noFill/>
        </p:spPr>
        <p:txBody>
          <a:bodyPr wrap="square" rtlCol="0">
            <a:spAutoFit/>
          </a:bodyPr>
          <a:lstStyle/>
          <a:p>
            <a:r>
              <a:rPr lang="es-CO" dirty="0"/>
              <a:t>Fig3: </a:t>
            </a:r>
            <a:r>
              <a:rPr lang="es-CO" dirty="0" err="1"/>
              <a:t>succesfull</a:t>
            </a:r>
            <a:r>
              <a:rPr lang="es-CO" dirty="0"/>
              <a:t> </a:t>
            </a:r>
            <a:r>
              <a:rPr lang="es-CO" dirty="0" err="1"/>
              <a:t>rate</a:t>
            </a:r>
            <a:r>
              <a:rPr lang="es-CO" dirty="0"/>
              <a:t> </a:t>
            </a:r>
            <a:r>
              <a:rPr lang="es-CO" dirty="0" err="1"/>
              <a:t>for</a:t>
            </a:r>
            <a:r>
              <a:rPr lang="es-CO" dirty="0"/>
              <a:t> </a:t>
            </a:r>
            <a:r>
              <a:rPr lang="es-CO" dirty="0" err="1"/>
              <a:t>each</a:t>
            </a:r>
            <a:r>
              <a:rPr lang="es-CO" dirty="0"/>
              <a:t> </a:t>
            </a:r>
            <a:r>
              <a:rPr lang="es-CO" dirty="0" err="1"/>
              <a:t>orbit</a:t>
            </a:r>
            <a:endParaRPr lang="es-CO" dirty="0"/>
          </a:p>
        </p:txBody>
      </p:sp>
      <p:pic>
        <p:nvPicPr>
          <p:cNvPr id="7" name="Imagen 6">
            <a:extLst>
              <a:ext uri="{FF2B5EF4-FFF2-40B4-BE49-F238E27FC236}">
                <a16:creationId xmlns:a16="http://schemas.microsoft.com/office/drawing/2014/main" id="{0700A617-43A6-0A00-E93D-12246BA7D5CC}"/>
              </a:ext>
            </a:extLst>
          </p:cNvPr>
          <p:cNvPicPr>
            <a:picLocks noChangeAspect="1"/>
          </p:cNvPicPr>
          <p:nvPr/>
        </p:nvPicPr>
        <p:blipFill>
          <a:blip r:embed="rId3"/>
          <a:stretch>
            <a:fillRect/>
          </a:stretch>
        </p:blipFill>
        <p:spPr>
          <a:xfrm>
            <a:off x="3667466" y="2778457"/>
            <a:ext cx="3832452" cy="3088943"/>
          </a:xfrm>
          <a:prstGeom prst="rect">
            <a:avLst/>
          </a:prstGeom>
        </p:spPr>
      </p:pic>
    </p:spTree>
    <p:extLst>
      <p:ext uri="{BB962C8B-B14F-4D97-AF65-F5344CB8AC3E}">
        <p14:creationId xmlns:p14="http://schemas.microsoft.com/office/powerpoint/2010/main" val="312628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75054"/>
            <a:ext cx="383464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First using SQL made the consultant list on the next list:</a:t>
            </a:r>
          </a:p>
          <a:p>
            <a:r>
              <a:rPr lang="en-US" sz="2000" dirty="0" err="1"/>
              <a:t>Link:https</a:t>
            </a:r>
            <a:r>
              <a:rPr lang="en-US" sz="2000" dirty="0"/>
              <a:t>://github.com/santiago2025/Capstone-Project/blob/d804a2ba855fa2bc11ba0aedad0a7c5358f6acdd/</a:t>
            </a:r>
            <a:r>
              <a:rPr lang="en-US" sz="2000" dirty="0" err="1"/>
              <a:t>jupyter</a:t>
            </a:r>
            <a:r>
              <a:rPr lang="en-US" sz="2000" dirty="0"/>
              <a:t>-labs-</a:t>
            </a:r>
            <a:r>
              <a:rPr lang="en-US" sz="2000" dirty="0" err="1"/>
              <a:t>eda</a:t>
            </a:r>
            <a:r>
              <a:rPr lang="en-US" sz="2000" dirty="0"/>
              <a:t>-</a:t>
            </a:r>
            <a:r>
              <a:rPr lang="en-US" sz="2000" dirty="0" err="1"/>
              <a:t>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uadroTexto 5">
            <a:extLst>
              <a:ext uri="{FF2B5EF4-FFF2-40B4-BE49-F238E27FC236}">
                <a16:creationId xmlns:a16="http://schemas.microsoft.com/office/drawing/2014/main" id="{9455AAA6-97F9-9552-632B-9A40B4529329}"/>
              </a:ext>
            </a:extLst>
          </p:cNvPr>
          <p:cNvSpPr txBox="1"/>
          <p:nvPr/>
        </p:nvSpPr>
        <p:spPr>
          <a:xfrm>
            <a:off x="6027811" y="1413739"/>
            <a:ext cx="4550229" cy="4801314"/>
          </a:xfrm>
          <a:prstGeom prst="rect">
            <a:avLst/>
          </a:prstGeom>
          <a:noFill/>
        </p:spPr>
        <p:txBody>
          <a:bodyPr wrap="square" rtlCol="0">
            <a:spAutoFit/>
          </a:bodyPr>
          <a:lstStyle/>
          <a:p>
            <a:pPr marL="285750" indent="-285750">
              <a:buFont typeface="Wingdings" panose="05000000000000000000" pitchFamily="2" charset="2"/>
              <a:buChar char="ü"/>
            </a:pPr>
            <a:r>
              <a:rPr lang="en-US" dirty="0"/>
              <a:t>Find</a:t>
            </a:r>
            <a:r>
              <a:rPr lang="es-CO" dirty="0"/>
              <a:t> </a:t>
            </a:r>
            <a:r>
              <a:rPr lang="es-CO" dirty="0" err="1"/>
              <a:t>the</a:t>
            </a:r>
            <a:r>
              <a:rPr lang="es-CO" dirty="0"/>
              <a:t> </a:t>
            </a:r>
            <a:r>
              <a:rPr lang="es-CO" dirty="0" err="1"/>
              <a:t>names</a:t>
            </a:r>
            <a:r>
              <a:rPr lang="es-CO" dirty="0"/>
              <a:t> </a:t>
            </a:r>
            <a:r>
              <a:rPr lang="es-CO" dirty="0" err="1"/>
              <a:t>of</a:t>
            </a:r>
            <a:r>
              <a:rPr lang="es-CO" dirty="0"/>
              <a:t> </a:t>
            </a:r>
            <a:r>
              <a:rPr lang="es-CO" dirty="0" err="1"/>
              <a:t>the</a:t>
            </a:r>
            <a:r>
              <a:rPr lang="es-CO" dirty="0"/>
              <a:t> </a:t>
            </a:r>
            <a:r>
              <a:rPr lang="es-CO" dirty="0" err="1"/>
              <a:t>launch</a:t>
            </a:r>
            <a:r>
              <a:rPr lang="es-CO" dirty="0"/>
              <a:t> sites</a:t>
            </a:r>
          </a:p>
          <a:p>
            <a:pPr marL="285750" indent="-285750">
              <a:buFont typeface="Wingdings" panose="05000000000000000000" pitchFamily="2" charset="2"/>
              <a:buChar char="ü"/>
            </a:pPr>
            <a:r>
              <a:rPr lang="es-CO" dirty="0" err="1"/>
              <a:t>Display</a:t>
            </a:r>
            <a:r>
              <a:rPr lang="es-CO" dirty="0"/>
              <a:t> </a:t>
            </a:r>
            <a:r>
              <a:rPr lang="es-CO" dirty="0" err="1"/>
              <a:t>th</a:t>
            </a:r>
            <a:r>
              <a:rPr lang="es-CO" dirty="0"/>
              <a:t> total </a:t>
            </a:r>
            <a:r>
              <a:rPr lang="es-CO" dirty="0" err="1"/>
              <a:t>Payload</a:t>
            </a:r>
            <a:r>
              <a:rPr lang="es-CO" dirty="0"/>
              <a:t> </a:t>
            </a:r>
            <a:r>
              <a:rPr lang="es-CO" dirty="0" err="1"/>
              <a:t>Mass</a:t>
            </a:r>
            <a:r>
              <a:rPr lang="es-CO" dirty="0"/>
              <a:t> </a:t>
            </a:r>
            <a:r>
              <a:rPr lang="es-CO" dirty="0" err="1"/>
              <a:t>carried</a:t>
            </a:r>
            <a:r>
              <a:rPr lang="es-CO" dirty="0"/>
              <a:t> </a:t>
            </a:r>
            <a:r>
              <a:rPr lang="es-CO" dirty="0" err="1"/>
              <a:t>by</a:t>
            </a:r>
            <a:r>
              <a:rPr lang="es-CO" dirty="0"/>
              <a:t> </a:t>
            </a:r>
            <a:r>
              <a:rPr lang="es-CO" dirty="0" err="1"/>
              <a:t>Boosters</a:t>
            </a:r>
            <a:r>
              <a:rPr lang="es-CO" dirty="0"/>
              <a:t> </a:t>
            </a:r>
            <a:r>
              <a:rPr lang="es-CO" dirty="0" err="1"/>
              <a:t>Launched</a:t>
            </a:r>
            <a:r>
              <a:rPr lang="es-CO" dirty="0"/>
              <a:t>  </a:t>
            </a:r>
            <a:r>
              <a:rPr lang="es-CO" dirty="0" err="1"/>
              <a:t>by</a:t>
            </a:r>
            <a:r>
              <a:rPr lang="es-CO" dirty="0"/>
              <a:t> NASA </a:t>
            </a:r>
          </a:p>
          <a:p>
            <a:pPr marL="285750" indent="-285750">
              <a:buFont typeface="Wingdings" panose="05000000000000000000" pitchFamily="2" charset="2"/>
              <a:buChar char="ü"/>
            </a:pPr>
            <a:r>
              <a:rPr lang="es-CO" dirty="0" err="1"/>
              <a:t>Display</a:t>
            </a:r>
            <a:r>
              <a:rPr lang="es-CO" dirty="0"/>
              <a:t> </a:t>
            </a:r>
            <a:r>
              <a:rPr lang="es-CO" dirty="0" err="1"/>
              <a:t>average</a:t>
            </a:r>
            <a:r>
              <a:rPr lang="es-CO" dirty="0"/>
              <a:t> </a:t>
            </a:r>
            <a:r>
              <a:rPr lang="es-CO" dirty="0" err="1"/>
              <a:t>payload</a:t>
            </a:r>
            <a:r>
              <a:rPr lang="es-CO" dirty="0"/>
              <a:t> </a:t>
            </a:r>
            <a:r>
              <a:rPr lang="es-CO" dirty="0" err="1"/>
              <a:t>mass</a:t>
            </a:r>
            <a:r>
              <a:rPr lang="es-CO" dirty="0"/>
              <a:t> </a:t>
            </a:r>
            <a:r>
              <a:rPr lang="es-CO" dirty="0" err="1"/>
              <a:t>carried</a:t>
            </a:r>
            <a:r>
              <a:rPr lang="es-CO" dirty="0"/>
              <a:t> </a:t>
            </a:r>
            <a:r>
              <a:rPr lang="es-CO" dirty="0" err="1"/>
              <a:t>by</a:t>
            </a:r>
            <a:r>
              <a:rPr lang="es-CO" dirty="0"/>
              <a:t> </a:t>
            </a:r>
            <a:r>
              <a:rPr lang="es-CO" dirty="0" err="1"/>
              <a:t>booster</a:t>
            </a:r>
            <a:r>
              <a:rPr lang="es-CO" dirty="0"/>
              <a:t> </a:t>
            </a:r>
            <a:r>
              <a:rPr lang="es-CO" dirty="0" err="1"/>
              <a:t>version</a:t>
            </a:r>
            <a:r>
              <a:rPr lang="es-CO" dirty="0"/>
              <a:t> F9 v1,1</a:t>
            </a:r>
          </a:p>
          <a:p>
            <a:pPr marL="285750" indent="-285750">
              <a:buFont typeface="Wingdings" panose="05000000000000000000" pitchFamily="2" charset="2"/>
              <a:buChar char="ü"/>
            </a:pPr>
            <a:r>
              <a:rPr lang="en-US" dirty="0"/>
              <a:t>List the names of the boosters which have success in drone ship and have payload mass greater than 4000 but less than 6000</a:t>
            </a:r>
          </a:p>
          <a:p>
            <a:pPr marL="285750" indent="-285750">
              <a:buFont typeface="Wingdings" panose="05000000000000000000" pitchFamily="2" charset="2"/>
              <a:buChar char="ü"/>
            </a:pPr>
            <a:r>
              <a:rPr lang="en-US" dirty="0"/>
              <a:t>List the total number of successful and failure mission outcomes</a:t>
            </a:r>
          </a:p>
          <a:p>
            <a:pPr marL="285750" indent="-285750">
              <a:buFont typeface="Wingdings" panose="05000000000000000000" pitchFamily="2" charset="2"/>
              <a:buChar char="ü"/>
            </a:pPr>
            <a:r>
              <a:rPr lang="en-US" dirty="0"/>
              <a:t>List the   names of the booster versions which have carried the maximum payload mass.</a:t>
            </a:r>
          </a:p>
          <a:p>
            <a:pPr marL="285750" indent="-285750">
              <a:buFont typeface="Wingdings" panose="05000000000000000000" pitchFamily="2" charset="2"/>
              <a:buChar char="ü"/>
            </a:pPr>
            <a:r>
              <a:rPr lang="en-US" dirty="0"/>
              <a:t>List the records which will display the month names, failure landing outcomes in drone ship ,booster versions, launch site for the months in year 2015.</a:t>
            </a:r>
            <a:endParaRPr lang="es-CO" dirty="0"/>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After all visualizations decide to use one Classification model, because we need to classify labeled data and need to find the best model, for that reason I decide to train different models and compare with the accuracy score</a:t>
            </a:r>
          </a:p>
          <a:p>
            <a:pPr>
              <a:lnSpc>
                <a:spcPct val="100000"/>
              </a:lnSpc>
              <a:spcBef>
                <a:spcPts val="1400"/>
              </a:spcBef>
            </a:pPr>
            <a:r>
              <a:rPr lang="en-US" sz="1050" dirty="0">
                <a:solidFill>
                  <a:schemeClr val="accent3">
                    <a:lumMod val="25000"/>
                  </a:schemeClr>
                </a:solidFill>
                <a:latin typeface="Abadi" panose="020B0604020104020204" pitchFamily="34" charset="0"/>
              </a:rPr>
              <a:t>https://github.com/santiago2025/Capstone-Project/blob/a7ffff53f79203e9096afc5143b510b250b457bf/SpaceX_Machine%20Learning%20Prediction_Part_5.ipynb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ángulo 1">
            <a:extLst>
              <a:ext uri="{FF2B5EF4-FFF2-40B4-BE49-F238E27FC236}">
                <a16:creationId xmlns:a16="http://schemas.microsoft.com/office/drawing/2014/main" id="{52589721-C3C0-774F-FCD6-B2567226311A}"/>
              </a:ext>
            </a:extLst>
          </p:cNvPr>
          <p:cNvSpPr/>
          <p:nvPr/>
        </p:nvSpPr>
        <p:spPr>
          <a:xfrm>
            <a:off x="902896" y="4747654"/>
            <a:ext cx="1589314" cy="870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Normalize</a:t>
            </a:r>
            <a:r>
              <a:rPr lang="es-CO" dirty="0"/>
              <a:t> data</a:t>
            </a:r>
          </a:p>
        </p:txBody>
      </p:sp>
      <p:sp>
        <p:nvSpPr>
          <p:cNvPr id="6" name="Rectángulo 5">
            <a:extLst>
              <a:ext uri="{FF2B5EF4-FFF2-40B4-BE49-F238E27FC236}">
                <a16:creationId xmlns:a16="http://schemas.microsoft.com/office/drawing/2014/main" id="{EFEF1251-F270-94E2-B1E4-262490108545}"/>
              </a:ext>
            </a:extLst>
          </p:cNvPr>
          <p:cNvSpPr/>
          <p:nvPr/>
        </p:nvSpPr>
        <p:spPr>
          <a:xfrm>
            <a:off x="2805018" y="4731325"/>
            <a:ext cx="1589314" cy="870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Split </a:t>
            </a:r>
            <a:r>
              <a:rPr lang="es-CO" dirty="0" err="1"/>
              <a:t>the</a:t>
            </a:r>
            <a:r>
              <a:rPr lang="es-CO" dirty="0"/>
              <a:t> data </a:t>
            </a:r>
            <a:r>
              <a:rPr lang="es-CO" dirty="0" err="1"/>
              <a:t>into</a:t>
            </a:r>
            <a:r>
              <a:rPr lang="es-CO" dirty="0"/>
              <a:t> test and </a:t>
            </a:r>
            <a:r>
              <a:rPr lang="es-CO" dirty="0" err="1"/>
              <a:t>train</a:t>
            </a:r>
            <a:endParaRPr lang="es-CO" dirty="0"/>
          </a:p>
        </p:txBody>
      </p:sp>
      <p:sp>
        <p:nvSpPr>
          <p:cNvPr id="7" name="Rectángulo 6">
            <a:extLst>
              <a:ext uri="{FF2B5EF4-FFF2-40B4-BE49-F238E27FC236}">
                <a16:creationId xmlns:a16="http://schemas.microsoft.com/office/drawing/2014/main" id="{64800FAA-56CB-4CDB-C3A6-48197DCFB433}"/>
              </a:ext>
            </a:extLst>
          </p:cNvPr>
          <p:cNvSpPr/>
          <p:nvPr/>
        </p:nvSpPr>
        <p:spPr>
          <a:xfrm>
            <a:off x="4754179" y="4731325"/>
            <a:ext cx="1963947" cy="903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600" dirty="0" err="1"/>
              <a:t>Choose</a:t>
            </a:r>
            <a:r>
              <a:rPr lang="es-CO" sz="1600" dirty="0"/>
              <a:t> </a:t>
            </a:r>
            <a:r>
              <a:rPr lang="es-CO" sz="1600" dirty="0" err="1"/>
              <a:t>the</a:t>
            </a:r>
            <a:r>
              <a:rPr lang="es-CO" sz="1600" dirty="0"/>
              <a:t> </a:t>
            </a:r>
            <a:r>
              <a:rPr lang="es-CO" sz="1600" dirty="0" err="1"/>
              <a:t>model</a:t>
            </a:r>
            <a:r>
              <a:rPr lang="es-CO" sz="1600" dirty="0"/>
              <a:t> </a:t>
            </a:r>
            <a:r>
              <a:rPr lang="es-CO" sz="1600" dirty="0" err="1"/>
              <a:t>to</a:t>
            </a:r>
            <a:r>
              <a:rPr lang="es-CO" sz="1600" dirty="0"/>
              <a:t> </a:t>
            </a:r>
            <a:r>
              <a:rPr lang="es-CO" sz="1600" dirty="0" err="1"/>
              <a:t>evaluate</a:t>
            </a:r>
            <a:r>
              <a:rPr lang="es-CO" sz="1600" dirty="0"/>
              <a:t> (</a:t>
            </a:r>
            <a:r>
              <a:rPr lang="es-CO" sz="1600" dirty="0" err="1"/>
              <a:t>tree</a:t>
            </a:r>
            <a:r>
              <a:rPr lang="es-CO" sz="1600" dirty="0"/>
              <a:t> </a:t>
            </a:r>
            <a:r>
              <a:rPr lang="es-CO" sz="1600" dirty="0" err="1"/>
              <a:t>model</a:t>
            </a:r>
            <a:r>
              <a:rPr lang="es-CO" sz="1600" dirty="0"/>
              <a:t>, </a:t>
            </a:r>
            <a:r>
              <a:rPr lang="es-CO" sz="1600" dirty="0" err="1"/>
              <a:t>logistic</a:t>
            </a:r>
            <a:r>
              <a:rPr lang="es-CO" sz="1600" dirty="0"/>
              <a:t> </a:t>
            </a:r>
            <a:r>
              <a:rPr lang="es-CO" sz="1600" dirty="0" err="1"/>
              <a:t>regression</a:t>
            </a:r>
            <a:r>
              <a:rPr lang="es-CO" sz="1600" dirty="0"/>
              <a:t>, </a:t>
            </a:r>
            <a:r>
              <a:rPr lang="es-CO" sz="1600" dirty="0" err="1"/>
              <a:t>knn</a:t>
            </a:r>
            <a:r>
              <a:rPr lang="es-CO" sz="1600" dirty="0"/>
              <a:t>)</a:t>
            </a:r>
          </a:p>
        </p:txBody>
      </p:sp>
      <p:sp>
        <p:nvSpPr>
          <p:cNvPr id="9" name="Rectángulo 8">
            <a:extLst>
              <a:ext uri="{FF2B5EF4-FFF2-40B4-BE49-F238E27FC236}">
                <a16:creationId xmlns:a16="http://schemas.microsoft.com/office/drawing/2014/main" id="{88196261-8945-0222-DA65-BB0345A24239}"/>
              </a:ext>
            </a:extLst>
          </p:cNvPr>
          <p:cNvSpPr/>
          <p:nvPr/>
        </p:nvSpPr>
        <p:spPr>
          <a:xfrm>
            <a:off x="7077973" y="4698668"/>
            <a:ext cx="1963947" cy="903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600" dirty="0"/>
              <a:t>Train </a:t>
            </a:r>
            <a:r>
              <a:rPr lang="es-CO" sz="1600" dirty="0" err="1"/>
              <a:t>the</a:t>
            </a:r>
            <a:r>
              <a:rPr lang="es-CO" sz="1600" dirty="0"/>
              <a:t> </a:t>
            </a:r>
            <a:r>
              <a:rPr lang="es-CO" sz="1600" dirty="0" err="1"/>
              <a:t>model</a:t>
            </a:r>
            <a:r>
              <a:rPr lang="es-CO" sz="1600" dirty="0"/>
              <a:t> and </a:t>
            </a:r>
            <a:r>
              <a:rPr lang="es-CO" sz="1600" dirty="0" err="1"/>
              <a:t>made</a:t>
            </a:r>
            <a:r>
              <a:rPr lang="es-CO" sz="1600" dirty="0"/>
              <a:t> a </a:t>
            </a:r>
            <a:r>
              <a:rPr lang="es-CO" sz="1600" dirty="0" err="1"/>
              <a:t>gridsearch</a:t>
            </a:r>
            <a:r>
              <a:rPr lang="es-CO" sz="1600" dirty="0"/>
              <a:t> </a:t>
            </a:r>
            <a:r>
              <a:rPr lang="es-CO" sz="1600" dirty="0" err="1"/>
              <a:t>to</a:t>
            </a:r>
            <a:r>
              <a:rPr lang="es-CO" sz="1600" dirty="0"/>
              <a:t> </a:t>
            </a:r>
            <a:r>
              <a:rPr lang="es-CO" sz="1600" dirty="0" err="1"/>
              <a:t>find</a:t>
            </a:r>
            <a:r>
              <a:rPr lang="es-CO" sz="1600" dirty="0"/>
              <a:t> </a:t>
            </a:r>
            <a:r>
              <a:rPr lang="es-CO" sz="1600" dirty="0" err="1"/>
              <a:t>the</a:t>
            </a:r>
            <a:r>
              <a:rPr lang="es-CO" sz="1600" dirty="0"/>
              <a:t> </a:t>
            </a:r>
            <a:r>
              <a:rPr lang="es-CO" sz="1600" dirty="0" err="1"/>
              <a:t>best</a:t>
            </a:r>
            <a:r>
              <a:rPr lang="es-CO" sz="1600" dirty="0"/>
              <a:t> </a:t>
            </a:r>
            <a:r>
              <a:rPr lang="es-CO" sz="1600" dirty="0" err="1"/>
              <a:t>parameters</a:t>
            </a:r>
            <a:endParaRPr lang="es-CO" sz="1600" dirty="0"/>
          </a:p>
        </p:txBody>
      </p:sp>
      <p:sp>
        <p:nvSpPr>
          <p:cNvPr id="10" name="Rectángulo 9">
            <a:extLst>
              <a:ext uri="{FF2B5EF4-FFF2-40B4-BE49-F238E27FC236}">
                <a16:creationId xmlns:a16="http://schemas.microsoft.com/office/drawing/2014/main" id="{7AED5FAA-A109-6893-6681-176D03EA65FB}"/>
              </a:ext>
            </a:extLst>
          </p:cNvPr>
          <p:cNvSpPr/>
          <p:nvPr/>
        </p:nvSpPr>
        <p:spPr>
          <a:xfrm>
            <a:off x="9353702" y="4687783"/>
            <a:ext cx="1963947" cy="903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600" dirty="0" err="1"/>
              <a:t>Find</a:t>
            </a:r>
            <a:r>
              <a:rPr lang="es-CO" sz="1600" dirty="0"/>
              <a:t> </a:t>
            </a:r>
            <a:r>
              <a:rPr lang="es-CO" sz="1600" dirty="0" err="1"/>
              <a:t>the</a:t>
            </a:r>
            <a:r>
              <a:rPr lang="es-CO" sz="1600" dirty="0"/>
              <a:t> </a:t>
            </a:r>
            <a:r>
              <a:rPr lang="es-CO" sz="1600" dirty="0" err="1"/>
              <a:t>accuracy</a:t>
            </a:r>
            <a:r>
              <a:rPr lang="es-CO" sz="1600" dirty="0"/>
              <a:t> </a:t>
            </a:r>
            <a:r>
              <a:rPr lang="es-CO" sz="1600" dirty="0" err="1"/>
              <a:t>of</a:t>
            </a:r>
            <a:r>
              <a:rPr lang="es-CO" sz="1600" dirty="0"/>
              <a:t> </a:t>
            </a:r>
            <a:r>
              <a:rPr lang="es-CO" sz="1600" dirty="0" err="1"/>
              <a:t>each</a:t>
            </a:r>
            <a:r>
              <a:rPr lang="es-CO" sz="1600" dirty="0"/>
              <a:t> </a:t>
            </a:r>
            <a:r>
              <a:rPr lang="es-CO" sz="1600" dirty="0" err="1"/>
              <a:t>model</a:t>
            </a:r>
            <a:r>
              <a:rPr lang="es-CO" sz="1600" dirty="0"/>
              <a:t> and compare</a:t>
            </a:r>
          </a:p>
        </p:txBody>
      </p:sp>
      <p:cxnSp>
        <p:nvCxnSpPr>
          <p:cNvPr id="12" name="Conector recto de flecha 11">
            <a:extLst>
              <a:ext uri="{FF2B5EF4-FFF2-40B4-BE49-F238E27FC236}">
                <a16:creationId xmlns:a16="http://schemas.microsoft.com/office/drawing/2014/main" id="{248ADC57-3FB8-239E-2DA7-5E46E8438BCC}"/>
              </a:ext>
            </a:extLst>
          </p:cNvPr>
          <p:cNvCxnSpPr>
            <a:stCxn id="2" idx="3"/>
            <a:endCxn id="6" idx="1"/>
          </p:cNvCxnSpPr>
          <p:nvPr/>
        </p:nvCxnSpPr>
        <p:spPr>
          <a:xfrm flipV="1">
            <a:off x="2492210" y="5166754"/>
            <a:ext cx="312808" cy="16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FFD59541-478A-6EF6-A834-75DA86435D72}"/>
              </a:ext>
            </a:extLst>
          </p:cNvPr>
          <p:cNvCxnSpPr>
            <a:stCxn id="6" idx="3"/>
            <a:endCxn id="7" idx="1"/>
          </p:cNvCxnSpPr>
          <p:nvPr/>
        </p:nvCxnSpPr>
        <p:spPr>
          <a:xfrm>
            <a:off x="4394332" y="5166754"/>
            <a:ext cx="359847"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2FA4396E-90D6-53AC-B793-52C3EF70B988}"/>
              </a:ext>
            </a:extLst>
          </p:cNvPr>
          <p:cNvCxnSpPr>
            <a:stCxn id="7" idx="3"/>
            <a:endCxn id="9" idx="1"/>
          </p:cNvCxnSpPr>
          <p:nvPr/>
        </p:nvCxnSpPr>
        <p:spPr>
          <a:xfrm flipV="1">
            <a:off x="6718126" y="5150425"/>
            <a:ext cx="359847" cy="3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2CD8546A-77EE-0655-E9BF-4D6EAE8B4647}"/>
              </a:ext>
            </a:extLst>
          </p:cNvPr>
          <p:cNvCxnSpPr>
            <a:stCxn id="9" idx="3"/>
            <a:endCxn id="10" idx="1"/>
          </p:cNvCxnSpPr>
          <p:nvPr/>
        </p:nvCxnSpPr>
        <p:spPr>
          <a:xfrm flipV="1">
            <a:off x="9041920" y="5139540"/>
            <a:ext cx="311782" cy="1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77246" cy="34069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best model to predict the data set is </a:t>
            </a:r>
            <a:r>
              <a:rPr lang="en-US" sz="2400" dirty="0" err="1">
                <a:solidFill>
                  <a:schemeClr val="accent3">
                    <a:lumMod val="25000"/>
                  </a:schemeClr>
                </a:solidFill>
                <a:latin typeface="Abadi" panose="020B0604020104020204" pitchFamily="34" charset="0"/>
              </a:rPr>
              <a:t>knn</a:t>
            </a:r>
            <a:r>
              <a:rPr lang="en-US" sz="2400" dirty="0">
                <a:solidFill>
                  <a:schemeClr val="accent3">
                    <a:lumMod val="25000"/>
                  </a:schemeClr>
                </a:solidFill>
                <a:latin typeface="Abadi" panose="020B0604020104020204" pitchFamily="34" charset="0"/>
              </a:rPr>
              <a:t> model with an accuracy score of 0,848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parameters of this model are the followings: </a:t>
            </a:r>
            <a:r>
              <a:rPr lang="en-US" sz="2400" dirty="0" err="1">
                <a:solidFill>
                  <a:schemeClr val="accent3">
                    <a:lumMod val="25000"/>
                  </a:schemeClr>
                </a:solidFill>
                <a:latin typeface="Abadi" panose="020B0604020104020204" pitchFamily="34" charset="0"/>
              </a:rPr>
              <a:t>neighbours</a:t>
            </a:r>
            <a:r>
              <a:rPr lang="en-US" sz="2400" dirty="0">
                <a:solidFill>
                  <a:schemeClr val="accent3">
                    <a:lumMod val="25000"/>
                  </a:schemeClr>
                </a:solidFill>
                <a:latin typeface="Abadi" panose="020B0604020104020204" pitchFamily="34" charset="0"/>
              </a:rPr>
              <a:t> number=10, ‘p’=1 </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https://github.com/santiago2025/Capstone-Project/blob/a7ffff53f79203e9096afc5143b510b250b457bf/SpaceX_Machine%20Learning%20Prediction_Part_5.ipynb</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3830" y="152320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vs. Launch Site </a:t>
            </a:r>
          </a:p>
          <a:p>
            <a:pPr>
              <a:lnSpc>
                <a:spcPct val="100000"/>
              </a:lnSpc>
              <a:spcBef>
                <a:spcPts val="1400"/>
              </a:spcBef>
            </a:pPr>
            <a:r>
              <a:rPr lang="en-CA" sz="2200" dirty="0">
                <a:solidFill>
                  <a:schemeClr val="accent3">
                    <a:lumMod val="25000"/>
                  </a:schemeClr>
                </a:solidFill>
                <a:latin typeface="Abadi" panose="020B0604020104020204" pitchFamily="34" charset="0"/>
              </a:rPr>
              <a:t>Where blue dots are successful landings, and the orange are unsuccessful landings.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D89A9C21-B98C-FEEC-3D4C-8DDCF1AED09F}"/>
              </a:ext>
            </a:extLst>
          </p:cNvPr>
          <p:cNvPicPr>
            <a:picLocks noChangeAspect="1"/>
          </p:cNvPicPr>
          <p:nvPr/>
        </p:nvPicPr>
        <p:blipFill>
          <a:blip r:embed="rId3"/>
          <a:stretch>
            <a:fillRect/>
          </a:stretch>
        </p:blipFill>
        <p:spPr>
          <a:xfrm>
            <a:off x="162890" y="3788229"/>
            <a:ext cx="12029110" cy="2357087"/>
          </a:xfrm>
          <a:prstGeom prst="rect">
            <a:avLst/>
          </a:prstGeom>
        </p:spPr>
      </p:pic>
      <p:sp>
        <p:nvSpPr>
          <p:cNvPr id="7" name="Content Placeholder 2">
            <a:extLst>
              <a:ext uri="{FF2B5EF4-FFF2-40B4-BE49-F238E27FC236}">
                <a16:creationId xmlns:a16="http://schemas.microsoft.com/office/drawing/2014/main" id="{4BEF3DFE-B423-0523-0B14-9F486DED3D85}"/>
              </a:ext>
            </a:extLst>
          </p:cNvPr>
          <p:cNvSpPr txBox="1">
            <a:spLocks/>
          </p:cNvSpPr>
          <p:nvPr/>
        </p:nvSpPr>
        <p:spPr>
          <a:xfrm>
            <a:off x="6667059" y="1523206"/>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Could see in CCAFS SLC 40 were more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graph we can observe all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on different platforms, and we can observe there are not many heavy lunches above the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C79957C5-1E98-E222-FAD2-7BBD3E25BFB5}"/>
              </a:ext>
            </a:extLst>
          </p:cNvPr>
          <p:cNvPicPr>
            <a:picLocks noChangeAspect="1"/>
          </p:cNvPicPr>
          <p:nvPr/>
        </p:nvPicPr>
        <p:blipFill>
          <a:blip r:embed="rId3"/>
          <a:stretch>
            <a:fillRect/>
          </a:stretch>
        </p:blipFill>
        <p:spPr>
          <a:xfrm>
            <a:off x="5056261" y="1766545"/>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there are 4 orbits with a 100% successful rate (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There is no launches on SO and the worst successful rate </a:t>
            </a:r>
            <a:r>
              <a:rPr lang="en-US" sz="2200" dirty="0" err="1">
                <a:solidFill>
                  <a:schemeClr val="accent3">
                    <a:lumMod val="25000"/>
                  </a:schemeClr>
                </a:solidFill>
                <a:latin typeface="Abadi" panose="020B0604020104020204" pitchFamily="34" charset="0"/>
              </a:rPr>
              <a:t>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071BDC93-689F-1BA5-0DAF-3511AE3AE6FD}"/>
              </a:ext>
            </a:extLst>
          </p:cNvPr>
          <p:cNvPicPr>
            <a:picLocks noChangeAspect="1"/>
          </p:cNvPicPr>
          <p:nvPr/>
        </p:nvPicPr>
        <p:blipFill>
          <a:blip r:embed="rId3"/>
          <a:stretch>
            <a:fillRect/>
          </a:stretch>
        </p:blipFill>
        <p:spPr>
          <a:xfrm>
            <a:off x="5703434" y="1672648"/>
            <a:ext cx="5400675" cy="43529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157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 vs. Orbit type where the orange points are  successful and the blue ones unsuccessful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B526A958-91B4-C3AD-7D18-73B2CE90A02F}"/>
              </a:ext>
            </a:extLst>
          </p:cNvPr>
          <p:cNvPicPr>
            <a:picLocks noChangeAspect="1"/>
          </p:cNvPicPr>
          <p:nvPr/>
        </p:nvPicPr>
        <p:blipFill>
          <a:blip r:embed="rId3"/>
          <a:stretch>
            <a:fillRect/>
          </a:stretch>
        </p:blipFill>
        <p:spPr>
          <a:xfrm>
            <a:off x="394626" y="4375231"/>
            <a:ext cx="10890985" cy="2149200"/>
          </a:xfrm>
          <a:prstGeom prst="rect">
            <a:avLst/>
          </a:prstGeom>
        </p:spPr>
      </p:pic>
      <p:sp>
        <p:nvSpPr>
          <p:cNvPr id="7" name="Content Placeholder 2">
            <a:extLst>
              <a:ext uri="{FF2B5EF4-FFF2-40B4-BE49-F238E27FC236}">
                <a16:creationId xmlns:a16="http://schemas.microsoft.com/office/drawing/2014/main" id="{C4A69A90-1691-136A-51F7-DEFB6E471A97}"/>
              </a:ext>
            </a:extLst>
          </p:cNvPr>
          <p:cNvSpPr txBox="1">
            <a:spLocks/>
          </p:cNvSpPr>
          <p:nvPr/>
        </p:nvSpPr>
        <p:spPr>
          <a:xfrm>
            <a:off x="6339363" y="1523206"/>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21045" y="153338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Orbit type where the orange points are  successful and the blue ones unsuccessful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Imagen 7">
            <a:extLst>
              <a:ext uri="{FF2B5EF4-FFF2-40B4-BE49-F238E27FC236}">
                <a16:creationId xmlns:a16="http://schemas.microsoft.com/office/drawing/2014/main" id="{41678DDA-6956-9C5E-0766-0CD6ADBF54BC}"/>
              </a:ext>
            </a:extLst>
          </p:cNvPr>
          <p:cNvPicPr>
            <a:picLocks noChangeAspect="1"/>
          </p:cNvPicPr>
          <p:nvPr/>
        </p:nvPicPr>
        <p:blipFill>
          <a:blip r:embed="rId3"/>
          <a:stretch>
            <a:fillRect/>
          </a:stretch>
        </p:blipFill>
        <p:spPr>
          <a:xfrm>
            <a:off x="266217" y="3820454"/>
            <a:ext cx="11174358" cy="2205120"/>
          </a:xfrm>
          <a:prstGeom prst="rect">
            <a:avLst/>
          </a:prstGeom>
        </p:spPr>
      </p:pic>
      <p:sp>
        <p:nvSpPr>
          <p:cNvPr id="9" name="Content Placeholder 2">
            <a:extLst>
              <a:ext uri="{FF2B5EF4-FFF2-40B4-BE49-F238E27FC236}">
                <a16:creationId xmlns:a16="http://schemas.microsoft.com/office/drawing/2014/main" id="{FDFD3A5F-F639-A40B-1BCC-73EB4C805E27}"/>
              </a:ext>
            </a:extLst>
          </p:cNvPr>
          <p:cNvSpPr txBox="1">
            <a:spLocks/>
          </p:cNvSpPr>
          <p:nvPr/>
        </p:nvSpPr>
        <p:spPr>
          <a:xfrm>
            <a:off x="6095999" y="1468970"/>
            <a:ext cx="518961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ISS.However</a:t>
            </a:r>
            <a:r>
              <a:rPr lang="en-US" sz="2200" dirty="0">
                <a:solidFill>
                  <a:schemeClr val="accent3">
                    <a:lumMod val="25000"/>
                  </a:schemeClr>
                </a:solidFill>
                <a:latin typeface="Abadi" panose="020B0604020104020204" pitchFamily="34" charset="0"/>
              </a:rPr>
              <a:t>,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s-CO" sz="2200" dirty="0" err="1">
                <a:solidFill>
                  <a:schemeClr val="accent3">
                    <a:lumMod val="25000"/>
                  </a:schemeClr>
                </a:solidFill>
                <a:latin typeface="Abadi" panose="020B0604020104020204" pitchFamily="34" charset="0"/>
              </a:rPr>
              <a:t>Success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yearly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landing</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trends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after 2018 increase the number of successful landings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52B9364-5F97-8CDD-169E-63192FC11217}"/>
              </a:ext>
            </a:extLst>
          </p:cNvPr>
          <p:cNvPicPr>
            <a:picLocks noChangeAspect="1"/>
          </p:cNvPicPr>
          <p:nvPr/>
        </p:nvPicPr>
        <p:blipFill>
          <a:blip r:embed="rId3"/>
          <a:stretch>
            <a:fillRect/>
          </a:stretch>
        </p:blipFill>
        <p:spPr>
          <a:xfrm>
            <a:off x="5390547" y="1910773"/>
            <a:ext cx="5276850"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3">
                    <a:lumMod val="25000"/>
                  </a:schemeClr>
                </a:solidFill>
                <a:latin typeface="Abadi" panose="020B0604020104020204" pitchFamily="34" charset="0"/>
                <a:ea typeface="+mn-ea"/>
                <a:cs typeface="+mn-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0318" y="2443993"/>
            <a:ext cx="3888528" cy="3553581"/>
          </a:xfrm>
          <a:prstGeom prst="rect">
            <a:avLst/>
          </a:prstGeom>
        </p:spPr>
        <p:txBody>
          <a:bodyPr vert="horz" lIns="91440" tIns="45720" rIns="91440" bIns="45720" rtlCol="0">
            <a:normAutofit/>
          </a:bodyPr>
          <a:lstStyle/>
          <a:p>
            <a:pPr marL="0" indent="0">
              <a:spcBef>
                <a:spcPct val="0"/>
              </a:spcBef>
              <a:spcAft>
                <a:spcPts val="600"/>
              </a:spcAft>
              <a:buNone/>
            </a:pPr>
            <a:r>
              <a:rPr lang="en-US" sz="2200" dirty="0">
                <a:solidFill>
                  <a:schemeClr val="accent3">
                    <a:lumMod val="25000"/>
                  </a:schemeClr>
                </a:solidFill>
                <a:latin typeface="Abadi" panose="020B0604020104020204" pitchFamily="34" charset="0"/>
              </a:rPr>
              <a:t>Find the names with a SQL consult using function distinct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graphicFrame>
        <p:nvGraphicFramePr>
          <p:cNvPr id="7" name="Tabla 6">
            <a:extLst>
              <a:ext uri="{FF2B5EF4-FFF2-40B4-BE49-F238E27FC236}">
                <a16:creationId xmlns:a16="http://schemas.microsoft.com/office/drawing/2014/main" id="{8F30A7E5-F76B-7C0E-A569-56B2ED03A743}"/>
              </a:ext>
            </a:extLst>
          </p:cNvPr>
          <p:cNvGraphicFramePr>
            <a:graphicFrameLocks noGrp="1"/>
          </p:cNvGraphicFramePr>
          <p:nvPr>
            <p:extLst>
              <p:ext uri="{D42A27DB-BD31-4B8C-83A1-F6EECF244321}">
                <p14:modId xmlns:p14="http://schemas.microsoft.com/office/powerpoint/2010/main" val="1062085015"/>
              </p:ext>
            </p:extLst>
          </p:nvPr>
        </p:nvGraphicFramePr>
        <p:xfrm>
          <a:off x="7463434" y="1738832"/>
          <a:ext cx="3422650" cy="3408680"/>
        </p:xfrm>
        <a:graphic>
          <a:graphicData uri="http://schemas.openxmlformats.org/drawingml/2006/table">
            <a:tbl>
              <a:tblPr firstRow="1" bandRow="1">
                <a:tableStyleId>{9D7B26C5-4107-4FEC-AEDC-1716B250A1EF}</a:tableStyleId>
              </a:tblPr>
              <a:tblGrid>
                <a:gridCol w="3422650">
                  <a:extLst>
                    <a:ext uri="{9D8B030D-6E8A-4147-A177-3AD203B41FA5}">
                      <a16:colId xmlns:a16="http://schemas.microsoft.com/office/drawing/2014/main" val="2289254396"/>
                    </a:ext>
                  </a:extLst>
                </a:gridCol>
              </a:tblGrid>
              <a:tr h="681736">
                <a:tc>
                  <a:txBody>
                    <a:bodyPr/>
                    <a:lstStyle/>
                    <a:p>
                      <a:pPr marL="0" algn="l" defTabSz="914400" rtl="0" eaLnBrk="1" fontAlgn="ctr" latinLnBrk="0" hangingPunct="1">
                        <a:lnSpc>
                          <a:spcPct val="90000"/>
                        </a:lnSpc>
                        <a:spcBef>
                          <a:spcPct val="0"/>
                        </a:spcBef>
                        <a:spcAft>
                          <a:spcPts val="600"/>
                        </a:spcAft>
                        <a:buNone/>
                      </a:pPr>
                      <a:r>
                        <a:rPr lang="es-CO" sz="2200" kern="1200" dirty="0" err="1">
                          <a:solidFill>
                            <a:schemeClr val="accent3">
                              <a:lumMod val="25000"/>
                            </a:schemeClr>
                          </a:solidFill>
                        </a:rPr>
                        <a:t>Launch</a:t>
                      </a:r>
                      <a:r>
                        <a:rPr lang="es-CO" sz="2200" kern="1200" dirty="0">
                          <a:solidFill>
                            <a:schemeClr val="accent3">
                              <a:lumMod val="25000"/>
                            </a:schemeClr>
                          </a:solidFill>
                        </a:rPr>
                        <a:t> Sites</a:t>
                      </a:r>
                      <a:endParaRPr lang="es-CO" sz="2200" kern="1200" dirty="0">
                        <a:solidFill>
                          <a:schemeClr val="accent3">
                            <a:lumMod val="25000"/>
                          </a:schemeClr>
                        </a:solidFill>
                        <a:latin typeface="Abadi" panose="020B0604020104020204" pitchFamily="34" charset="0"/>
                        <a:ea typeface="+mn-ea"/>
                        <a:cs typeface="+mn-cs"/>
                      </a:endParaRPr>
                    </a:p>
                  </a:txBody>
                  <a:tcPr marL="111760" marR="111760" marT="55880" marB="55880" anchor="ctr"/>
                </a:tc>
                <a:extLst>
                  <a:ext uri="{0D108BD9-81ED-4DB2-BD59-A6C34878D82A}">
                    <a16:rowId xmlns:a16="http://schemas.microsoft.com/office/drawing/2014/main" val="503541136"/>
                  </a:ext>
                </a:extLst>
              </a:tr>
              <a:tr h="681736">
                <a:tc>
                  <a:txBody>
                    <a:bodyPr/>
                    <a:lstStyle/>
                    <a:p>
                      <a:pPr marL="0" algn="l" defTabSz="914400" rtl="0" eaLnBrk="1" latinLnBrk="0" hangingPunct="1">
                        <a:lnSpc>
                          <a:spcPct val="90000"/>
                        </a:lnSpc>
                        <a:spcBef>
                          <a:spcPct val="0"/>
                        </a:spcBef>
                        <a:spcAft>
                          <a:spcPts val="600"/>
                        </a:spcAft>
                        <a:buNone/>
                      </a:pPr>
                      <a:r>
                        <a:rPr lang="es-CO" sz="2200" kern="1200" dirty="0">
                          <a:solidFill>
                            <a:schemeClr val="accent3">
                              <a:lumMod val="25000"/>
                            </a:schemeClr>
                          </a:solidFill>
                        </a:rPr>
                        <a:t>CCAFS LC-40</a:t>
                      </a:r>
                      <a:endParaRPr lang="es-CO" sz="2200" kern="1200" dirty="0">
                        <a:solidFill>
                          <a:schemeClr val="accent3">
                            <a:lumMod val="25000"/>
                          </a:schemeClr>
                        </a:solidFill>
                        <a:latin typeface="Abadi" panose="020B0604020104020204" pitchFamily="34" charset="0"/>
                        <a:ea typeface="+mn-ea"/>
                        <a:cs typeface="+mn-cs"/>
                      </a:endParaRPr>
                    </a:p>
                  </a:txBody>
                  <a:tcPr marL="111760" marR="111760" marT="55880" marB="55880" anchor="ctr"/>
                </a:tc>
                <a:extLst>
                  <a:ext uri="{0D108BD9-81ED-4DB2-BD59-A6C34878D82A}">
                    <a16:rowId xmlns:a16="http://schemas.microsoft.com/office/drawing/2014/main" val="2856468937"/>
                  </a:ext>
                </a:extLst>
              </a:tr>
              <a:tr h="681736">
                <a:tc>
                  <a:txBody>
                    <a:bodyPr/>
                    <a:lstStyle/>
                    <a:p>
                      <a:pPr marL="0" algn="l" defTabSz="914400" rtl="0" eaLnBrk="1" latinLnBrk="0" hangingPunct="1">
                        <a:lnSpc>
                          <a:spcPct val="90000"/>
                        </a:lnSpc>
                        <a:spcBef>
                          <a:spcPct val="0"/>
                        </a:spcBef>
                        <a:spcAft>
                          <a:spcPts val="600"/>
                        </a:spcAft>
                        <a:buNone/>
                      </a:pPr>
                      <a:r>
                        <a:rPr lang="es-CO" sz="2200" kern="1200" dirty="0">
                          <a:solidFill>
                            <a:schemeClr val="accent3">
                              <a:lumMod val="25000"/>
                            </a:schemeClr>
                          </a:solidFill>
                        </a:rPr>
                        <a:t>VAFB SLC-4E</a:t>
                      </a:r>
                      <a:endParaRPr lang="es-CO" sz="2200" kern="1200" dirty="0">
                        <a:solidFill>
                          <a:schemeClr val="accent3">
                            <a:lumMod val="25000"/>
                          </a:schemeClr>
                        </a:solidFill>
                        <a:latin typeface="Abadi" panose="020B0604020104020204" pitchFamily="34" charset="0"/>
                        <a:ea typeface="+mn-ea"/>
                        <a:cs typeface="+mn-cs"/>
                      </a:endParaRPr>
                    </a:p>
                  </a:txBody>
                  <a:tcPr marL="111760" marR="111760" marT="55880" marB="55880" anchor="ctr"/>
                </a:tc>
                <a:extLst>
                  <a:ext uri="{0D108BD9-81ED-4DB2-BD59-A6C34878D82A}">
                    <a16:rowId xmlns:a16="http://schemas.microsoft.com/office/drawing/2014/main" val="3188359262"/>
                  </a:ext>
                </a:extLst>
              </a:tr>
              <a:tr h="681736">
                <a:tc>
                  <a:txBody>
                    <a:bodyPr/>
                    <a:lstStyle/>
                    <a:p>
                      <a:pPr marL="0" algn="l" defTabSz="914400" rtl="0" eaLnBrk="1" latinLnBrk="0" hangingPunct="1">
                        <a:lnSpc>
                          <a:spcPct val="90000"/>
                        </a:lnSpc>
                        <a:spcBef>
                          <a:spcPct val="0"/>
                        </a:spcBef>
                        <a:spcAft>
                          <a:spcPts val="600"/>
                        </a:spcAft>
                        <a:buNone/>
                      </a:pPr>
                      <a:r>
                        <a:rPr lang="es-CO" sz="2200" kern="1200" dirty="0">
                          <a:solidFill>
                            <a:schemeClr val="accent3">
                              <a:lumMod val="25000"/>
                            </a:schemeClr>
                          </a:solidFill>
                        </a:rPr>
                        <a:t>KSC LC-39A</a:t>
                      </a:r>
                      <a:endParaRPr lang="es-CO" sz="2200" kern="1200" dirty="0">
                        <a:solidFill>
                          <a:schemeClr val="accent3">
                            <a:lumMod val="25000"/>
                          </a:schemeClr>
                        </a:solidFill>
                        <a:latin typeface="Abadi" panose="020B0604020104020204" pitchFamily="34" charset="0"/>
                        <a:ea typeface="+mn-ea"/>
                        <a:cs typeface="+mn-cs"/>
                      </a:endParaRPr>
                    </a:p>
                  </a:txBody>
                  <a:tcPr marL="111760" marR="111760" marT="55880" marB="55880" anchor="ctr"/>
                </a:tc>
                <a:extLst>
                  <a:ext uri="{0D108BD9-81ED-4DB2-BD59-A6C34878D82A}">
                    <a16:rowId xmlns:a16="http://schemas.microsoft.com/office/drawing/2014/main" val="4222790410"/>
                  </a:ext>
                </a:extLst>
              </a:tr>
              <a:tr h="681736">
                <a:tc>
                  <a:txBody>
                    <a:bodyPr/>
                    <a:lstStyle/>
                    <a:p>
                      <a:pPr marL="0" algn="l" defTabSz="914400" rtl="0" eaLnBrk="1" latinLnBrk="0" hangingPunct="1">
                        <a:lnSpc>
                          <a:spcPct val="90000"/>
                        </a:lnSpc>
                        <a:spcBef>
                          <a:spcPct val="0"/>
                        </a:spcBef>
                        <a:spcAft>
                          <a:spcPts val="600"/>
                        </a:spcAft>
                        <a:buNone/>
                      </a:pPr>
                      <a:r>
                        <a:rPr lang="es-CO" sz="2200" kern="1200" dirty="0">
                          <a:solidFill>
                            <a:schemeClr val="accent3">
                              <a:lumMod val="25000"/>
                            </a:schemeClr>
                          </a:solidFill>
                        </a:rPr>
                        <a:t>CCAFS SLC-40</a:t>
                      </a:r>
                      <a:endParaRPr lang="es-CO" sz="2200" kern="1200" dirty="0">
                        <a:solidFill>
                          <a:schemeClr val="accent3">
                            <a:lumMod val="25000"/>
                          </a:schemeClr>
                        </a:solidFill>
                        <a:latin typeface="Abadi" panose="020B0604020104020204" pitchFamily="34" charset="0"/>
                        <a:ea typeface="+mn-ea"/>
                        <a:cs typeface="+mn-cs"/>
                      </a:endParaRPr>
                    </a:p>
                  </a:txBody>
                  <a:tcPr marL="111760" marR="111760" marT="55880" marB="55880" anchor="ctr"/>
                </a:tc>
                <a:extLst>
                  <a:ext uri="{0D108BD9-81ED-4DB2-BD59-A6C34878D82A}">
                    <a16:rowId xmlns:a16="http://schemas.microsoft.com/office/drawing/2014/main" val="396362002"/>
                  </a:ext>
                </a:extLst>
              </a:tr>
            </a:tbl>
          </a:graphicData>
        </a:graphic>
      </p:graphicFrame>
      <p:pic>
        <p:nvPicPr>
          <p:cNvPr id="9" name="Imagen 8">
            <a:extLst>
              <a:ext uri="{FF2B5EF4-FFF2-40B4-BE49-F238E27FC236}">
                <a16:creationId xmlns:a16="http://schemas.microsoft.com/office/drawing/2014/main" id="{8EDFC1A7-16AA-E34C-2E2E-ADD0CEB9300A}"/>
              </a:ext>
            </a:extLst>
          </p:cNvPr>
          <p:cNvPicPr>
            <a:picLocks noChangeAspect="1"/>
          </p:cNvPicPr>
          <p:nvPr/>
        </p:nvPicPr>
        <p:blipFill>
          <a:blip r:embed="rId2"/>
          <a:stretch>
            <a:fillRect/>
          </a:stretch>
        </p:blipFill>
        <p:spPr>
          <a:xfrm>
            <a:off x="838201" y="4639774"/>
            <a:ext cx="5068007" cy="6573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commands find 5 site names that start </a:t>
            </a:r>
            <a:r>
              <a:rPr lang="en-US" sz="2200" dirty="0" err="1">
                <a:solidFill>
                  <a:schemeClr val="accent3">
                    <a:lumMod val="25000"/>
                  </a:schemeClr>
                </a:solidFill>
                <a:latin typeface="Abadi" panose="020B0604020104020204" pitchFamily="34" charset="0"/>
              </a:rPr>
              <a:t>witt</a:t>
            </a:r>
            <a:r>
              <a:rPr lang="en-US" sz="2200" dirty="0">
                <a:solidFill>
                  <a:schemeClr val="accent3">
                    <a:lumMod val="25000"/>
                  </a:schemeClr>
                </a:solidFill>
                <a:latin typeface="Abadi" panose="020B0604020104020204" pitchFamily="34" charset="0"/>
              </a:rPr>
              <a:t>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endParaRPr lang="en-US" dirty="0">
              <a:solidFill>
                <a:srgbClr val="0B49CB"/>
              </a:solidFill>
              <a:latin typeface="Abadi"/>
            </a:endParaRPr>
          </a:p>
        </p:txBody>
      </p:sp>
      <p:graphicFrame>
        <p:nvGraphicFramePr>
          <p:cNvPr id="6" name="Tabla 5">
            <a:extLst>
              <a:ext uri="{FF2B5EF4-FFF2-40B4-BE49-F238E27FC236}">
                <a16:creationId xmlns:a16="http://schemas.microsoft.com/office/drawing/2014/main" id="{A9A8299A-90B8-0046-2677-CBBA549A1A8B}"/>
              </a:ext>
            </a:extLst>
          </p:cNvPr>
          <p:cNvGraphicFramePr>
            <a:graphicFrameLocks noGrp="1"/>
          </p:cNvGraphicFramePr>
          <p:nvPr>
            <p:extLst>
              <p:ext uri="{D42A27DB-BD31-4B8C-83A1-F6EECF244321}">
                <p14:modId xmlns:p14="http://schemas.microsoft.com/office/powerpoint/2010/main" val="795353111"/>
              </p:ext>
            </p:extLst>
          </p:nvPr>
        </p:nvGraphicFramePr>
        <p:xfrm>
          <a:off x="941379" y="3272100"/>
          <a:ext cx="9585794" cy="2954292"/>
        </p:xfrm>
        <a:graphic>
          <a:graphicData uri="http://schemas.openxmlformats.org/drawingml/2006/table">
            <a:tbl>
              <a:tblPr firstRow="1" bandRow="1">
                <a:noFill/>
              </a:tblPr>
              <a:tblGrid>
                <a:gridCol w="524160">
                  <a:extLst>
                    <a:ext uri="{9D8B030D-6E8A-4147-A177-3AD203B41FA5}">
                      <a16:colId xmlns:a16="http://schemas.microsoft.com/office/drawing/2014/main" val="3961029996"/>
                    </a:ext>
                  </a:extLst>
                </a:gridCol>
                <a:gridCol w="720605">
                  <a:extLst>
                    <a:ext uri="{9D8B030D-6E8A-4147-A177-3AD203B41FA5}">
                      <a16:colId xmlns:a16="http://schemas.microsoft.com/office/drawing/2014/main" val="1468199628"/>
                    </a:ext>
                  </a:extLst>
                </a:gridCol>
                <a:gridCol w="1338346">
                  <a:extLst>
                    <a:ext uri="{9D8B030D-6E8A-4147-A177-3AD203B41FA5}">
                      <a16:colId xmlns:a16="http://schemas.microsoft.com/office/drawing/2014/main" val="2079919382"/>
                    </a:ext>
                  </a:extLst>
                </a:gridCol>
                <a:gridCol w="694481">
                  <a:extLst>
                    <a:ext uri="{9D8B030D-6E8A-4147-A177-3AD203B41FA5}">
                      <a16:colId xmlns:a16="http://schemas.microsoft.com/office/drawing/2014/main" val="1110179345"/>
                    </a:ext>
                  </a:extLst>
                </a:gridCol>
                <a:gridCol w="1305279">
                  <a:extLst>
                    <a:ext uri="{9D8B030D-6E8A-4147-A177-3AD203B41FA5}">
                      <a16:colId xmlns:a16="http://schemas.microsoft.com/office/drawing/2014/main" val="2571586857"/>
                    </a:ext>
                  </a:extLst>
                </a:gridCol>
                <a:gridCol w="1266612">
                  <a:extLst>
                    <a:ext uri="{9D8B030D-6E8A-4147-A177-3AD203B41FA5}">
                      <a16:colId xmlns:a16="http://schemas.microsoft.com/office/drawing/2014/main" val="4134985145"/>
                    </a:ext>
                  </a:extLst>
                </a:gridCol>
                <a:gridCol w="514741">
                  <a:extLst>
                    <a:ext uri="{9D8B030D-6E8A-4147-A177-3AD203B41FA5}">
                      <a16:colId xmlns:a16="http://schemas.microsoft.com/office/drawing/2014/main" val="4237894239"/>
                    </a:ext>
                  </a:extLst>
                </a:gridCol>
                <a:gridCol w="703052">
                  <a:extLst>
                    <a:ext uri="{9D8B030D-6E8A-4147-A177-3AD203B41FA5}">
                      <a16:colId xmlns:a16="http://schemas.microsoft.com/office/drawing/2014/main" val="3223728565"/>
                    </a:ext>
                  </a:extLst>
                </a:gridCol>
                <a:gridCol w="1165148">
                  <a:extLst>
                    <a:ext uri="{9D8B030D-6E8A-4147-A177-3AD203B41FA5}">
                      <a16:colId xmlns:a16="http://schemas.microsoft.com/office/drawing/2014/main" val="1806904834"/>
                    </a:ext>
                  </a:extLst>
                </a:gridCol>
                <a:gridCol w="1353370">
                  <a:extLst>
                    <a:ext uri="{9D8B030D-6E8A-4147-A177-3AD203B41FA5}">
                      <a16:colId xmlns:a16="http://schemas.microsoft.com/office/drawing/2014/main" val="3902401002"/>
                    </a:ext>
                  </a:extLst>
                </a:gridCol>
              </a:tblGrid>
              <a:tr h="302077">
                <a:tc>
                  <a:txBody>
                    <a:bodyPr/>
                    <a:lstStyle/>
                    <a:p>
                      <a:pPr algn="ctr" fontAlgn="ctr"/>
                      <a:r>
                        <a:rPr lang="es-CO" sz="1000" b="1" cap="all" spc="60" dirty="0">
                          <a:solidFill>
                            <a:schemeClr val="tx1"/>
                          </a:solidFill>
                          <a:effectLst/>
                        </a:rPr>
                        <a:t>Date</a:t>
                      </a: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a:solidFill>
                            <a:schemeClr val="tx1"/>
                          </a:solidFill>
                          <a:effectLst/>
                        </a:rPr>
                        <a:t>Time (UTC)</a:t>
                      </a: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err="1">
                          <a:solidFill>
                            <a:schemeClr val="tx1"/>
                          </a:solidFill>
                          <a:effectLst/>
                        </a:rPr>
                        <a:t>Booster</a:t>
                      </a:r>
                      <a:r>
                        <a:rPr lang="es-CO" sz="1000" b="1" cap="all" spc="60" dirty="0">
                          <a:solidFill>
                            <a:schemeClr val="tx1"/>
                          </a:solidFill>
                          <a:effectLst/>
                        </a:rPr>
                        <a:t> </a:t>
                      </a:r>
                      <a:r>
                        <a:rPr lang="es-CO" sz="1000" b="1" cap="all" spc="60" dirty="0" err="1">
                          <a:solidFill>
                            <a:schemeClr val="tx1"/>
                          </a:solidFill>
                          <a:effectLst/>
                        </a:rPr>
                        <a:t>Version</a:t>
                      </a:r>
                      <a:endParaRPr lang="es-CO" sz="1000" b="1" cap="all" spc="60" dirty="0">
                        <a:solidFill>
                          <a:schemeClr val="tx1"/>
                        </a:solidFill>
                        <a:effectLst/>
                      </a:endParaRP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a:solidFill>
                            <a:schemeClr val="tx1"/>
                          </a:solidFill>
                          <a:effectLst/>
                        </a:rPr>
                        <a:t>Launch_Site</a:t>
                      </a: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err="1">
                          <a:solidFill>
                            <a:schemeClr val="tx1"/>
                          </a:solidFill>
                          <a:effectLst/>
                        </a:rPr>
                        <a:t>Payload</a:t>
                      </a:r>
                      <a:endParaRPr lang="es-CO" sz="1000" b="1" cap="all" spc="60" dirty="0">
                        <a:solidFill>
                          <a:schemeClr val="tx1"/>
                        </a:solidFill>
                        <a:effectLst/>
                      </a:endParaRP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a:solidFill>
                            <a:schemeClr val="tx1"/>
                          </a:solidFill>
                          <a:effectLst/>
                        </a:rPr>
                        <a:t>PAYLOAD MASS </a:t>
                      </a:r>
                    </a:p>
                    <a:p>
                      <a:pPr algn="ctr" fontAlgn="ctr"/>
                      <a:r>
                        <a:rPr lang="es-CO" sz="1000" b="1" cap="all" spc="60" dirty="0">
                          <a:solidFill>
                            <a:schemeClr val="tx1"/>
                          </a:solidFill>
                          <a:effectLst/>
                        </a:rPr>
                        <a:t>KG</a:t>
                      </a: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err="1">
                          <a:solidFill>
                            <a:schemeClr val="tx1"/>
                          </a:solidFill>
                          <a:effectLst/>
                        </a:rPr>
                        <a:t>Orbit</a:t>
                      </a:r>
                      <a:endParaRPr lang="es-CO" sz="1000" b="1" cap="all" spc="60" dirty="0">
                        <a:solidFill>
                          <a:schemeClr val="tx1"/>
                        </a:solidFill>
                        <a:effectLst/>
                      </a:endParaRP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a:solidFill>
                            <a:schemeClr val="tx1"/>
                          </a:solidFill>
                          <a:effectLst/>
                        </a:rPr>
                        <a:t>Customer</a:t>
                      </a: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err="1">
                          <a:solidFill>
                            <a:schemeClr val="tx1"/>
                          </a:solidFill>
                          <a:effectLst/>
                        </a:rPr>
                        <a:t>Mission</a:t>
                      </a:r>
                      <a:endParaRPr lang="es-CO" sz="1000" b="1" cap="all" spc="60" dirty="0">
                        <a:solidFill>
                          <a:schemeClr val="tx1"/>
                        </a:solidFill>
                        <a:effectLst/>
                      </a:endParaRPr>
                    </a:p>
                    <a:p>
                      <a:pPr algn="ctr" fontAlgn="ctr"/>
                      <a:r>
                        <a:rPr lang="es-CO" sz="1000" b="1" cap="all" spc="60" dirty="0" err="1">
                          <a:solidFill>
                            <a:schemeClr val="tx1"/>
                          </a:solidFill>
                          <a:effectLst/>
                        </a:rPr>
                        <a:t>Outcome</a:t>
                      </a:r>
                      <a:endParaRPr lang="es-CO" sz="1000" b="1" cap="all" spc="60" dirty="0">
                        <a:solidFill>
                          <a:schemeClr val="tx1"/>
                        </a:solidFill>
                        <a:effectLst/>
                      </a:endParaRPr>
                    </a:p>
                  </a:txBody>
                  <a:tcPr marL="16221" marR="16221" marT="37325" marB="37325" anchor="b">
                    <a:lnL w="12700" cmpd="sng">
                      <a:noFill/>
                    </a:lnL>
                    <a:lnR w="12700" cmpd="sng">
                      <a:noFill/>
                    </a:lnR>
                    <a:lnT w="12700" cmpd="sng">
                      <a:noFill/>
                    </a:lnT>
                    <a:lnB w="38100" cmpd="sng">
                      <a:noFill/>
                    </a:lnB>
                    <a:noFill/>
                  </a:tcPr>
                </a:tc>
                <a:tc>
                  <a:txBody>
                    <a:bodyPr/>
                    <a:lstStyle/>
                    <a:p>
                      <a:pPr algn="ctr" fontAlgn="ctr"/>
                      <a:r>
                        <a:rPr lang="es-CO" sz="1000" b="1" cap="all" spc="60" dirty="0" err="1">
                          <a:solidFill>
                            <a:schemeClr val="tx1"/>
                          </a:solidFill>
                          <a:effectLst/>
                        </a:rPr>
                        <a:t>Landing_Outcome</a:t>
                      </a:r>
                      <a:endParaRPr lang="es-CO" sz="1000" b="1" cap="all" spc="60" dirty="0">
                        <a:solidFill>
                          <a:schemeClr val="tx1"/>
                        </a:solidFill>
                        <a:effectLst/>
                      </a:endParaRPr>
                    </a:p>
                  </a:txBody>
                  <a:tcPr marL="16221" marR="16221" marT="37325" marB="37325" anchor="b">
                    <a:lnL w="12700" cmpd="sng">
                      <a:noFill/>
                    </a:lnL>
                    <a:lnR w="12700" cmpd="sng">
                      <a:noFill/>
                    </a:lnR>
                    <a:lnT w="12700" cmpd="sng">
                      <a:noFill/>
                    </a:lnT>
                    <a:lnB w="38100" cmpd="sng">
                      <a:noFill/>
                    </a:lnB>
                    <a:noFill/>
                  </a:tcPr>
                </a:tc>
                <a:extLst>
                  <a:ext uri="{0D108BD9-81ED-4DB2-BD59-A6C34878D82A}">
                    <a16:rowId xmlns:a16="http://schemas.microsoft.com/office/drawing/2014/main" val="1217944067"/>
                  </a:ext>
                </a:extLst>
              </a:tr>
              <a:tr h="716702">
                <a:tc>
                  <a:txBody>
                    <a:bodyPr/>
                    <a:lstStyle/>
                    <a:p>
                      <a:pPr algn="ctr"/>
                      <a:r>
                        <a:rPr lang="es-CO" sz="1100" cap="none" spc="0" dirty="0">
                          <a:solidFill>
                            <a:schemeClr val="tx1"/>
                          </a:solidFill>
                          <a:effectLst/>
                        </a:rPr>
                        <a:t>2010-06-04</a:t>
                      </a:r>
                    </a:p>
                  </a:txBody>
                  <a:tcPr marL="16221" marR="16221" marT="8110" marB="37325" anchor="ctr">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ctr"/>
                      <a:r>
                        <a:rPr lang="es-CO" sz="1100" cap="none" spc="0">
                          <a:solidFill>
                            <a:schemeClr val="tx1"/>
                          </a:solidFill>
                          <a:effectLst/>
                        </a:rPr>
                        <a:t>18:45:00</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dirty="0">
                          <a:solidFill>
                            <a:schemeClr val="tx1"/>
                          </a:solidFill>
                          <a:effectLst/>
                        </a:rPr>
                        <a:t>F9 v1.0 B0003</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a:solidFill>
                            <a:schemeClr val="tx1"/>
                          </a:solidFill>
                          <a:effectLst/>
                        </a:rPr>
                        <a:t>CCAFS LC-40</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dirty="0">
                          <a:solidFill>
                            <a:schemeClr val="tx1"/>
                          </a:solidFill>
                          <a:effectLst/>
                        </a:rPr>
                        <a:t>Dragon </a:t>
                      </a:r>
                      <a:r>
                        <a:rPr lang="es-CO" sz="1100" cap="none" spc="0" dirty="0" err="1">
                          <a:solidFill>
                            <a:schemeClr val="tx1"/>
                          </a:solidFill>
                          <a:effectLst/>
                        </a:rPr>
                        <a:t>Spacecraft</a:t>
                      </a:r>
                      <a:r>
                        <a:rPr lang="es-CO" sz="1100" cap="none" spc="0" dirty="0">
                          <a:solidFill>
                            <a:schemeClr val="tx1"/>
                          </a:solidFill>
                          <a:effectLst/>
                        </a:rPr>
                        <a:t> </a:t>
                      </a:r>
                      <a:r>
                        <a:rPr lang="es-CO" sz="1100" cap="none" spc="0" dirty="0" err="1">
                          <a:solidFill>
                            <a:schemeClr val="tx1"/>
                          </a:solidFill>
                          <a:effectLst/>
                        </a:rPr>
                        <a:t>Qualification</a:t>
                      </a:r>
                      <a:r>
                        <a:rPr lang="es-CO" sz="1100" cap="none" spc="0" dirty="0">
                          <a:solidFill>
                            <a:schemeClr val="tx1"/>
                          </a:solidFill>
                          <a:effectLst/>
                        </a:rPr>
                        <a:t> </a:t>
                      </a:r>
                      <a:r>
                        <a:rPr lang="es-CO" sz="1100" cap="none" spc="0" dirty="0" err="1">
                          <a:solidFill>
                            <a:schemeClr val="tx1"/>
                          </a:solidFill>
                          <a:effectLst/>
                        </a:rPr>
                        <a:t>Unit</a:t>
                      </a:r>
                      <a:endParaRPr lang="es-CO" sz="1100" cap="none" spc="0" dirty="0">
                        <a:solidFill>
                          <a:schemeClr val="tx1"/>
                        </a:solidFill>
                        <a:effectLst/>
                      </a:endParaRP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dirty="0">
                          <a:solidFill>
                            <a:schemeClr val="tx1"/>
                          </a:solidFill>
                          <a:effectLst/>
                        </a:rPr>
                        <a:t>0</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dirty="0">
                          <a:solidFill>
                            <a:schemeClr val="tx1"/>
                          </a:solidFill>
                          <a:effectLst/>
                        </a:rPr>
                        <a:t>LEO</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dirty="0">
                          <a:solidFill>
                            <a:schemeClr val="tx1"/>
                          </a:solidFill>
                          <a:effectLst/>
                        </a:rPr>
                        <a:t>SpaceX</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a:solidFill>
                            <a:schemeClr val="tx1"/>
                          </a:solidFill>
                          <a:effectLst/>
                        </a:rPr>
                        <a:t>Success</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tc>
                  <a:txBody>
                    <a:bodyPr/>
                    <a:lstStyle/>
                    <a:p>
                      <a:pPr algn="ctr"/>
                      <a:r>
                        <a:rPr lang="es-CO" sz="1100" cap="none" spc="0">
                          <a:solidFill>
                            <a:schemeClr val="tx1"/>
                          </a:solidFill>
                          <a:effectLst/>
                        </a:rPr>
                        <a:t>Failure (parachute)</a:t>
                      </a:r>
                    </a:p>
                  </a:txBody>
                  <a:tcPr marL="16221" marR="16221" marT="8110" marB="37325"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96983458"/>
                  </a:ext>
                </a:extLst>
              </a:tr>
              <a:tr h="597066">
                <a:tc>
                  <a:txBody>
                    <a:bodyPr/>
                    <a:lstStyle/>
                    <a:p>
                      <a:pPr algn="ctr"/>
                      <a:r>
                        <a:rPr lang="es-CO" sz="1100" cap="none" spc="0">
                          <a:solidFill>
                            <a:schemeClr val="tx1"/>
                          </a:solidFill>
                          <a:effectLst/>
                        </a:rPr>
                        <a:t>2010-12-08</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15:43:00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F9 v1.0 B0004</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CCAFS LC-40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Dragon demo flight C1, two CubeSats, barrel of Brouere cheese</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LEO (ISS)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NASA (COTS) NRO</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dirty="0" err="1">
                          <a:solidFill>
                            <a:schemeClr val="tx1"/>
                          </a:solidFill>
                          <a:effectLst/>
                        </a:rPr>
                        <a:t>Success</a:t>
                      </a:r>
                      <a:endParaRPr lang="es-CO" sz="1100" cap="none" spc="0" dirty="0">
                        <a:solidFill>
                          <a:schemeClr val="tx1"/>
                        </a:solidFill>
                        <a:effectLst/>
                      </a:endParaRP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Failure (parachute)</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713931998"/>
                  </a:ext>
                </a:extLst>
              </a:tr>
              <a:tr h="328066">
                <a:tc>
                  <a:txBody>
                    <a:bodyPr/>
                    <a:lstStyle/>
                    <a:p>
                      <a:pPr algn="ctr"/>
                      <a:r>
                        <a:rPr lang="es-CO" sz="1100" cap="none" spc="0">
                          <a:solidFill>
                            <a:schemeClr val="tx1"/>
                          </a:solidFill>
                          <a:effectLst/>
                        </a:rPr>
                        <a:t>2012-05-22</a:t>
                      </a:r>
                    </a:p>
                  </a:txBody>
                  <a:tcPr marL="16221" marR="16221" marT="8110" marB="37325"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7:44:00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F9 v1.0 B0005</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CCAFS LC-40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Dragon demo flight C2</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525</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LEO (ISS)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NASA (COTS)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dirty="0" err="1">
                          <a:solidFill>
                            <a:schemeClr val="tx1"/>
                          </a:solidFill>
                          <a:effectLst/>
                        </a:rPr>
                        <a:t>Success</a:t>
                      </a:r>
                      <a:endParaRPr lang="es-CO" sz="1100" cap="none" spc="0" dirty="0">
                        <a:solidFill>
                          <a:schemeClr val="tx1"/>
                        </a:solidFill>
                        <a:effectLst/>
                      </a:endParaRP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s-CO" sz="1100" cap="none" spc="0">
                          <a:solidFill>
                            <a:schemeClr val="tx1"/>
                          </a:solidFill>
                          <a:effectLst/>
                        </a:rPr>
                        <a:t>No attempt</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70132399"/>
                  </a:ext>
                </a:extLst>
              </a:tr>
              <a:tr h="328066">
                <a:tc>
                  <a:txBody>
                    <a:bodyPr/>
                    <a:lstStyle/>
                    <a:p>
                      <a:pPr algn="ctr"/>
                      <a:r>
                        <a:rPr lang="es-CO" sz="1100" cap="none" spc="0">
                          <a:solidFill>
                            <a:schemeClr val="tx1"/>
                          </a:solidFill>
                          <a:effectLst/>
                        </a:rPr>
                        <a:t>2012-10-08</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0:35:00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F9 v1.0 B0006</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CCAFS LC-40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SpaceX CRS-1</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500</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LEO (ISS)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NASA (CRS)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a:solidFill>
                            <a:schemeClr val="tx1"/>
                          </a:solidFill>
                          <a:effectLst/>
                        </a:rPr>
                        <a:t>Success</a:t>
                      </a: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s-CO" sz="1100" cap="none" spc="0" dirty="0">
                          <a:solidFill>
                            <a:schemeClr val="tx1"/>
                          </a:solidFill>
                          <a:effectLst/>
                        </a:rPr>
                        <a:t>No </a:t>
                      </a:r>
                      <a:r>
                        <a:rPr lang="es-CO" sz="1100" cap="none" spc="0" dirty="0" err="1">
                          <a:solidFill>
                            <a:schemeClr val="tx1"/>
                          </a:solidFill>
                          <a:effectLst/>
                        </a:rPr>
                        <a:t>attempt</a:t>
                      </a:r>
                      <a:endParaRPr lang="es-CO" sz="1100" cap="none" spc="0" dirty="0">
                        <a:solidFill>
                          <a:schemeClr val="tx1"/>
                        </a:solidFill>
                        <a:effectLst/>
                      </a:endParaRPr>
                    </a:p>
                  </a:txBody>
                  <a:tcPr marL="16221" marR="16221" marT="8110" marB="37325"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01011344"/>
                  </a:ext>
                </a:extLst>
              </a:tr>
              <a:tr h="328066">
                <a:tc>
                  <a:txBody>
                    <a:bodyPr/>
                    <a:lstStyle/>
                    <a:p>
                      <a:pPr algn="ctr"/>
                      <a:r>
                        <a:rPr lang="es-CO" sz="1100" cap="none" spc="0">
                          <a:solidFill>
                            <a:schemeClr val="tx1"/>
                          </a:solidFill>
                          <a:effectLst/>
                        </a:rPr>
                        <a:t>2013-03-01</a:t>
                      </a:r>
                    </a:p>
                  </a:txBody>
                  <a:tcPr marL="16221" marR="16221" marT="8110" marB="37325" anchor="ctr">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15:10:00</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F9 v1.0 B0007</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CCAFS LC-40</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SpaceX CRS-2</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677</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LEO (ISS)</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NASA (CRS)</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a:solidFill>
                            <a:schemeClr val="tx1"/>
                          </a:solidFill>
                          <a:effectLst/>
                        </a:rPr>
                        <a:t>Success</a:t>
                      </a: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s-CO" sz="1100" cap="none" spc="0" dirty="0">
                          <a:solidFill>
                            <a:schemeClr val="tx1"/>
                          </a:solidFill>
                          <a:effectLst/>
                        </a:rPr>
                        <a:t>No </a:t>
                      </a:r>
                      <a:r>
                        <a:rPr lang="es-CO" sz="1100" cap="none" spc="0" dirty="0" err="1">
                          <a:solidFill>
                            <a:schemeClr val="tx1"/>
                          </a:solidFill>
                          <a:effectLst/>
                        </a:rPr>
                        <a:t>attempt</a:t>
                      </a:r>
                      <a:endParaRPr lang="es-CO" sz="1100" cap="none" spc="0" dirty="0">
                        <a:solidFill>
                          <a:schemeClr val="tx1"/>
                        </a:solidFill>
                        <a:effectLst/>
                      </a:endParaRPr>
                    </a:p>
                  </a:txBody>
                  <a:tcPr marL="16221" marR="16221" marT="8110" marB="37325"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6631730"/>
                  </a:ext>
                </a:extLst>
              </a:tr>
            </a:tbl>
          </a:graphicData>
        </a:graphic>
      </p:graphicFrame>
      <p:pic>
        <p:nvPicPr>
          <p:cNvPr id="8" name="Imagen 7">
            <a:extLst>
              <a:ext uri="{FF2B5EF4-FFF2-40B4-BE49-F238E27FC236}">
                <a16:creationId xmlns:a16="http://schemas.microsoft.com/office/drawing/2014/main" id="{50D633FA-15A4-D6AC-62C4-2132BC5C45A9}"/>
              </a:ext>
            </a:extLst>
          </p:cNvPr>
          <p:cNvPicPr>
            <a:picLocks noChangeAspect="1"/>
          </p:cNvPicPr>
          <p:nvPr/>
        </p:nvPicPr>
        <p:blipFill>
          <a:blip r:embed="rId3"/>
          <a:stretch>
            <a:fillRect/>
          </a:stretch>
        </p:blipFill>
        <p:spPr>
          <a:xfrm>
            <a:off x="3070373" y="2230731"/>
            <a:ext cx="5144861" cy="9919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sum  the payload carried by booter from NASA in SQL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8" name="Tabla 7">
            <a:extLst>
              <a:ext uri="{FF2B5EF4-FFF2-40B4-BE49-F238E27FC236}">
                <a16:creationId xmlns:a16="http://schemas.microsoft.com/office/drawing/2014/main" id="{3A94C83C-3C8A-230A-F3C1-12B7CEB8F2BF}"/>
              </a:ext>
            </a:extLst>
          </p:cNvPr>
          <p:cNvGraphicFramePr>
            <a:graphicFrameLocks noGrp="1"/>
          </p:cNvGraphicFramePr>
          <p:nvPr>
            <p:extLst>
              <p:ext uri="{D42A27DB-BD31-4B8C-83A1-F6EECF244321}">
                <p14:modId xmlns:p14="http://schemas.microsoft.com/office/powerpoint/2010/main" val="3666451991"/>
              </p:ext>
            </p:extLst>
          </p:nvPr>
        </p:nvGraphicFramePr>
        <p:xfrm>
          <a:off x="4171708" y="4925744"/>
          <a:ext cx="3386559" cy="917562"/>
        </p:xfrm>
        <a:graphic>
          <a:graphicData uri="http://schemas.openxmlformats.org/drawingml/2006/table">
            <a:tbl>
              <a:tblPr>
                <a:tableStyleId>{0505E3EF-67EA-436B-97B2-0124C06EBD24}</a:tableStyleId>
              </a:tblPr>
              <a:tblGrid>
                <a:gridCol w="3386559">
                  <a:extLst>
                    <a:ext uri="{9D8B030D-6E8A-4147-A177-3AD203B41FA5}">
                      <a16:colId xmlns:a16="http://schemas.microsoft.com/office/drawing/2014/main" val="4035270139"/>
                    </a:ext>
                  </a:extLst>
                </a:gridCol>
              </a:tblGrid>
              <a:tr h="458781">
                <a:tc>
                  <a:txBody>
                    <a:bodyPr/>
                    <a:lstStyle/>
                    <a:p>
                      <a:pPr algn="ctr" fontAlgn="ctr"/>
                      <a:r>
                        <a:rPr lang="es-CO" dirty="0">
                          <a:effectLst/>
                        </a:rPr>
                        <a:t>PAYLOAD MASS KG total</a:t>
                      </a:r>
                    </a:p>
                  </a:txBody>
                  <a:tcPr marL="60960" marR="60960" marT="30480" marB="30480" anchor="ctr"/>
                </a:tc>
                <a:extLst>
                  <a:ext uri="{0D108BD9-81ED-4DB2-BD59-A6C34878D82A}">
                    <a16:rowId xmlns:a16="http://schemas.microsoft.com/office/drawing/2014/main" val="68269578"/>
                  </a:ext>
                </a:extLst>
              </a:tr>
              <a:tr h="458781">
                <a:tc>
                  <a:txBody>
                    <a:bodyPr/>
                    <a:lstStyle/>
                    <a:p>
                      <a:pPr algn="ctr"/>
                      <a:r>
                        <a:rPr lang="es-CO" dirty="0">
                          <a:effectLst/>
                        </a:rPr>
                        <a:t>45.596</a:t>
                      </a:r>
                    </a:p>
                  </a:txBody>
                  <a:tcPr marL="60960" marR="60960" marT="30480" marB="30480" anchor="ctr"/>
                </a:tc>
                <a:extLst>
                  <a:ext uri="{0D108BD9-81ED-4DB2-BD59-A6C34878D82A}">
                    <a16:rowId xmlns:a16="http://schemas.microsoft.com/office/drawing/2014/main" val="3128489002"/>
                  </a:ext>
                </a:extLst>
              </a:tr>
            </a:tbl>
          </a:graphicData>
        </a:graphic>
      </p:graphicFrame>
      <p:pic>
        <p:nvPicPr>
          <p:cNvPr id="10" name="Imagen 9">
            <a:extLst>
              <a:ext uri="{FF2B5EF4-FFF2-40B4-BE49-F238E27FC236}">
                <a16:creationId xmlns:a16="http://schemas.microsoft.com/office/drawing/2014/main" id="{6822362A-77E3-8938-EFA3-E39703E15939}"/>
              </a:ext>
            </a:extLst>
          </p:cNvPr>
          <p:cNvPicPr>
            <a:picLocks noChangeAspect="1"/>
          </p:cNvPicPr>
          <p:nvPr/>
        </p:nvPicPr>
        <p:blipFill>
          <a:blip r:embed="rId3"/>
          <a:stretch>
            <a:fillRect/>
          </a:stretch>
        </p:blipFill>
        <p:spPr>
          <a:xfrm>
            <a:off x="2624515" y="3771948"/>
            <a:ext cx="7544853" cy="6858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a 1">
            <a:extLst>
              <a:ext uri="{FF2B5EF4-FFF2-40B4-BE49-F238E27FC236}">
                <a16:creationId xmlns:a16="http://schemas.microsoft.com/office/drawing/2014/main" id="{2FA41A81-AA5D-BABE-F466-DD7EA4F32639}"/>
              </a:ext>
            </a:extLst>
          </p:cNvPr>
          <p:cNvGraphicFramePr>
            <a:graphicFrameLocks noGrp="1"/>
          </p:cNvGraphicFramePr>
          <p:nvPr>
            <p:extLst>
              <p:ext uri="{D42A27DB-BD31-4B8C-83A1-F6EECF244321}">
                <p14:modId xmlns:p14="http://schemas.microsoft.com/office/powerpoint/2010/main" val="2679341262"/>
              </p:ext>
            </p:extLst>
          </p:nvPr>
        </p:nvGraphicFramePr>
        <p:xfrm>
          <a:off x="4252732" y="4557265"/>
          <a:ext cx="2888848" cy="905986"/>
        </p:xfrm>
        <a:graphic>
          <a:graphicData uri="http://schemas.openxmlformats.org/drawingml/2006/table">
            <a:tbl>
              <a:tblPr>
                <a:tableStyleId>{B301B821-A1FF-4177-AEE7-76D212191A09}</a:tableStyleId>
              </a:tblPr>
              <a:tblGrid>
                <a:gridCol w="2888848">
                  <a:extLst>
                    <a:ext uri="{9D8B030D-6E8A-4147-A177-3AD203B41FA5}">
                      <a16:colId xmlns:a16="http://schemas.microsoft.com/office/drawing/2014/main" val="2548964383"/>
                    </a:ext>
                  </a:extLst>
                </a:gridCol>
              </a:tblGrid>
              <a:tr h="452993">
                <a:tc>
                  <a:txBody>
                    <a:bodyPr/>
                    <a:lstStyle/>
                    <a:p>
                      <a:pPr marL="0" algn="ctr" defTabSz="914400" rtl="0" eaLnBrk="1" fontAlgn="ctr" latinLnBrk="0" hangingPunct="1"/>
                      <a:r>
                        <a:rPr lang="es-CO" sz="1800" kern="1200" dirty="0">
                          <a:solidFill>
                            <a:schemeClr val="dk1"/>
                          </a:solidFill>
                          <a:effectLst/>
                        </a:rPr>
                        <a:t>AVG PAYLOAD MASS KG </a:t>
                      </a:r>
                      <a:endParaRPr lang="es-CO" sz="1800" kern="1200" dirty="0">
                        <a:solidFill>
                          <a:schemeClr val="dk1"/>
                        </a:solidFill>
                        <a:effectLst/>
                        <a:latin typeface="+mn-lt"/>
                        <a:ea typeface="+mn-ea"/>
                        <a:cs typeface="+mn-cs"/>
                      </a:endParaRPr>
                    </a:p>
                  </a:txBody>
                  <a:tcPr marL="60960" marR="60960" marT="30480" marB="30480" anchor="ctr"/>
                </a:tc>
                <a:extLst>
                  <a:ext uri="{0D108BD9-81ED-4DB2-BD59-A6C34878D82A}">
                    <a16:rowId xmlns:a16="http://schemas.microsoft.com/office/drawing/2014/main" val="2500344030"/>
                  </a:ext>
                </a:extLst>
              </a:tr>
              <a:tr h="452993">
                <a:tc>
                  <a:txBody>
                    <a:bodyPr/>
                    <a:lstStyle/>
                    <a:p>
                      <a:pPr marL="0" algn="ctr" defTabSz="914400" rtl="0" eaLnBrk="1" fontAlgn="ctr" latinLnBrk="0" hangingPunct="1"/>
                      <a:r>
                        <a:rPr lang="es-CO" sz="1800" kern="1200" dirty="0">
                          <a:solidFill>
                            <a:schemeClr val="dk1"/>
                          </a:solidFill>
                          <a:effectLst/>
                        </a:rPr>
                        <a:t>2534.6666666666665</a:t>
                      </a:r>
                      <a:endParaRPr lang="es-CO" sz="1800" kern="1200" dirty="0">
                        <a:solidFill>
                          <a:schemeClr val="dk1"/>
                        </a:solidFill>
                        <a:effectLst/>
                        <a:latin typeface="+mn-lt"/>
                        <a:ea typeface="+mn-ea"/>
                        <a:cs typeface="+mn-cs"/>
                      </a:endParaRPr>
                    </a:p>
                  </a:txBody>
                  <a:tcPr marL="60960" marR="60960" marT="30480" marB="30480" anchor="ctr"/>
                </a:tc>
                <a:extLst>
                  <a:ext uri="{0D108BD9-81ED-4DB2-BD59-A6C34878D82A}">
                    <a16:rowId xmlns:a16="http://schemas.microsoft.com/office/drawing/2014/main" val="1536842953"/>
                  </a:ext>
                </a:extLst>
              </a:tr>
            </a:tbl>
          </a:graphicData>
        </a:graphic>
      </p:graphicFrame>
      <p:pic>
        <p:nvPicPr>
          <p:cNvPr id="7" name="Imagen 6">
            <a:extLst>
              <a:ext uri="{FF2B5EF4-FFF2-40B4-BE49-F238E27FC236}">
                <a16:creationId xmlns:a16="http://schemas.microsoft.com/office/drawing/2014/main" id="{46CD35D9-0B28-A486-FE12-F54A8567403E}"/>
              </a:ext>
            </a:extLst>
          </p:cNvPr>
          <p:cNvPicPr>
            <a:picLocks noChangeAspect="1"/>
          </p:cNvPicPr>
          <p:nvPr/>
        </p:nvPicPr>
        <p:blipFill>
          <a:blip r:embed="rId3"/>
          <a:stretch>
            <a:fillRect/>
          </a:stretch>
        </p:blipFill>
        <p:spPr>
          <a:xfrm>
            <a:off x="1723415" y="3062236"/>
            <a:ext cx="8745170" cy="7335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a:extLst>
              <a:ext uri="{FF2B5EF4-FFF2-40B4-BE49-F238E27FC236}">
                <a16:creationId xmlns:a16="http://schemas.microsoft.com/office/drawing/2014/main" id="{6F430FC8-21FE-813D-DAAA-94B046F6F733}"/>
              </a:ext>
            </a:extLst>
          </p:cNvPr>
          <p:cNvGraphicFramePr>
            <a:graphicFrameLocks noGrp="1"/>
          </p:cNvGraphicFramePr>
          <p:nvPr>
            <p:extLst>
              <p:ext uri="{D42A27DB-BD31-4B8C-83A1-F6EECF244321}">
                <p14:modId xmlns:p14="http://schemas.microsoft.com/office/powerpoint/2010/main" val="3278686341"/>
              </p:ext>
            </p:extLst>
          </p:nvPr>
        </p:nvGraphicFramePr>
        <p:xfrm>
          <a:off x="1290388" y="3361272"/>
          <a:ext cx="9589815" cy="2640190"/>
        </p:xfrm>
        <a:graphic>
          <a:graphicData uri="http://schemas.openxmlformats.org/drawingml/2006/table">
            <a:tbl>
              <a:tblPr>
                <a:tableStyleId>{69CF1AB2-1976-4502-BF36-3FF5EA218861}</a:tableStyleId>
              </a:tblPr>
              <a:tblGrid>
                <a:gridCol w="920275">
                  <a:extLst>
                    <a:ext uri="{9D8B030D-6E8A-4147-A177-3AD203B41FA5}">
                      <a16:colId xmlns:a16="http://schemas.microsoft.com/office/drawing/2014/main" val="1969909444"/>
                    </a:ext>
                  </a:extLst>
                </a:gridCol>
                <a:gridCol w="920275">
                  <a:extLst>
                    <a:ext uri="{9D8B030D-6E8A-4147-A177-3AD203B41FA5}">
                      <a16:colId xmlns:a16="http://schemas.microsoft.com/office/drawing/2014/main" val="3265394612"/>
                    </a:ext>
                  </a:extLst>
                </a:gridCol>
                <a:gridCol w="920275">
                  <a:extLst>
                    <a:ext uri="{9D8B030D-6E8A-4147-A177-3AD203B41FA5}">
                      <a16:colId xmlns:a16="http://schemas.microsoft.com/office/drawing/2014/main" val="3830983258"/>
                    </a:ext>
                  </a:extLst>
                </a:gridCol>
                <a:gridCol w="920275">
                  <a:extLst>
                    <a:ext uri="{9D8B030D-6E8A-4147-A177-3AD203B41FA5}">
                      <a16:colId xmlns:a16="http://schemas.microsoft.com/office/drawing/2014/main" val="346457721"/>
                    </a:ext>
                  </a:extLst>
                </a:gridCol>
                <a:gridCol w="920275">
                  <a:extLst>
                    <a:ext uri="{9D8B030D-6E8A-4147-A177-3AD203B41FA5}">
                      <a16:colId xmlns:a16="http://schemas.microsoft.com/office/drawing/2014/main" val="3272835325"/>
                    </a:ext>
                  </a:extLst>
                </a:gridCol>
                <a:gridCol w="1227445">
                  <a:extLst>
                    <a:ext uri="{9D8B030D-6E8A-4147-A177-3AD203B41FA5}">
                      <a16:colId xmlns:a16="http://schemas.microsoft.com/office/drawing/2014/main" val="1881633862"/>
                    </a:ext>
                  </a:extLst>
                </a:gridCol>
                <a:gridCol w="613105">
                  <a:extLst>
                    <a:ext uri="{9D8B030D-6E8A-4147-A177-3AD203B41FA5}">
                      <a16:colId xmlns:a16="http://schemas.microsoft.com/office/drawing/2014/main" val="861064434"/>
                    </a:ext>
                  </a:extLst>
                </a:gridCol>
                <a:gridCol w="1053649">
                  <a:extLst>
                    <a:ext uri="{9D8B030D-6E8A-4147-A177-3AD203B41FA5}">
                      <a16:colId xmlns:a16="http://schemas.microsoft.com/office/drawing/2014/main" val="311813728"/>
                    </a:ext>
                  </a:extLst>
                </a:gridCol>
                <a:gridCol w="1076445">
                  <a:extLst>
                    <a:ext uri="{9D8B030D-6E8A-4147-A177-3AD203B41FA5}">
                      <a16:colId xmlns:a16="http://schemas.microsoft.com/office/drawing/2014/main" val="3203908280"/>
                    </a:ext>
                  </a:extLst>
                </a:gridCol>
                <a:gridCol w="1017796">
                  <a:extLst>
                    <a:ext uri="{9D8B030D-6E8A-4147-A177-3AD203B41FA5}">
                      <a16:colId xmlns:a16="http://schemas.microsoft.com/office/drawing/2014/main" val="2540778158"/>
                    </a:ext>
                  </a:extLst>
                </a:gridCol>
              </a:tblGrid>
              <a:tr h="658990">
                <a:tc>
                  <a:txBody>
                    <a:bodyPr/>
                    <a:lstStyle/>
                    <a:p>
                      <a:pPr algn="ctr" fontAlgn="ctr"/>
                      <a:r>
                        <a:rPr lang="es-CO" sz="1800" dirty="0">
                          <a:effectLst/>
                        </a:rPr>
                        <a:t>Date</a:t>
                      </a:r>
                    </a:p>
                  </a:txBody>
                  <a:tcPr marL="60960" marR="60960" marT="30480" marB="30480" anchor="ctr"/>
                </a:tc>
                <a:tc>
                  <a:txBody>
                    <a:bodyPr/>
                    <a:lstStyle/>
                    <a:p>
                      <a:pPr algn="ctr" fontAlgn="ctr"/>
                      <a:r>
                        <a:rPr lang="es-CO" sz="1800">
                          <a:effectLst/>
                        </a:rPr>
                        <a:t>Time (UTC)</a:t>
                      </a:r>
                    </a:p>
                  </a:txBody>
                  <a:tcPr marL="60960" marR="60960" marT="30480" marB="30480" anchor="ctr"/>
                </a:tc>
                <a:tc>
                  <a:txBody>
                    <a:bodyPr/>
                    <a:lstStyle/>
                    <a:p>
                      <a:pPr algn="ctr" fontAlgn="ctr"/>
                      <a:r>
                        <a:rPr lang="es-CO" sz="1800" dirty="0" err="1">
                          <a:effectLst/>
                        </a:rPr>
                        <a:t>BoosterVersion</a:t>
                      </a:r>
                      <a:endParaRPr lang="es-CO" sz="1800" dirty="0">
                        <a:effectLst/>
                      </a:endParaRPr>
                    </a:p>
                  </a:txBody>
                  <a:tcPr marL="60960" marR="60960" marT="30480" marB="30480" anchor="ctr"/>
                </a:tc>
                <a:tc>
                  <a:txBody>
                    <a:bodyPr/>
                    <a:lstStyle/>
                    <a:p>
                      <a:pPr algn="ctr" fontAlgn="ctr"/>
                      <a:r>
                        <a:rPr lang="es-CO" sz="1800" dirty="0" err="1">
                          <a:effectLst/>
                        </a:rPr>
                        <a:t>Launch</a:t>
                      </a:r>
                      <a:r>
                        <a:rPr lang="es-CO" sz="1800" dirty="0">
                          <a:effectLst/>
                        </a:rPr>
                        <a:t> Site</a:t>
                      </a:r>
                    </a:p>
                  </a:txBody>
                  <a:tcPr marL="60960" marR="60960" marT="30480" marB="30480" anchor="ctr"/>
                </a:tc>
                <a:tc>
                  <a:txBody>
                    <a:bodyPr/>
                    <a:lstStyle/>
                    <a:p>
                      <a:pPr algn="ctr" fontAlgn="ctr"/>
                      <a:r>
                        <a:rPr lang="es-CO" sz="1800" dirty="0" err="1">
                          <a:effectLst/>
                        </a:rPr>
                        <a:t>Payload</a:t>
                      </a:r>
                      <a:endParaRPr lang="es-CO" sz="1800" dirty="0">
                        <a:effectLst/>
                      </a:endParaRPr>
                    </a:p>
                  </a:txBody>
                  <a:tcPr marL="60960" marR="60960" marT="30480" marB="30480" anchor="ctr"/>
                </a:tc>
                <a:tc>
                  <a:txBody>
                    <a:bodyPr/>
                    <a:lstStyle/>
                    <a:p>
                      <a:pPr algn="ctr" fontAlgn="ctr"/>
                      <a:r>
                        <a:rPr lang="es-CO" sz="1800" dirty="0">
                          <a:effectLst/>
                        </a:rPr>
                        <a:t>PAYLOAD MASS Kg</a:t>
                      </a:r>
                    </a:p>
                  </a:txBody>
                  <a:tcPr marL="60960" marR="60960" marT="30480" marB="30480" anchor="ctr"/>
                </a:tc>
                <a:tc>
                  <a:txBody>
                    <a:bodyPr/>
                    <a:lstStyle/>
                    <a:p>
                      <a:pPr algn="ctr" fontAlgn="ctr"/>
                      <a:r>
                        <a:rPr lang="es-CO" sz="1800">
                          <a:effectLst/>
                        </a:rPr>
                        <a:t>Orbit</a:t>
                      </a:r>
                    </a:p>
                  </a:txBody>
                  <a:tcPr marL="60960" marR="60960" marT="30480" marB="30480" anchor="ctr"/>
                </a:tc>
                <a:tc>
                  <a:txBody>
                    <a:bodyPr/>
                    <a:lstStyle/>
                    <a:p>
                      <a:pPr algn="ctr" fontAlgn="ctr"/>
                      <a:r>
                        <a:rPr lang="es-CO" sz="1800">
                          <a:effectLst/>
                        </a:rPr>
                        <a:t>Customer</a:t>
                      </a:r>
                    </a:p>
                  </a:txBody>
                  <a:tcPr marL="60960" marR="60960" marT="30480" marB="30480" anchor="ctr"/>
                </a:tc>
                <a:tc>
                  <a:txBody>
                    <a:bodyPr/>
                    <a:lstStyle/>
                    <a:p>
                      <a:pPr algn="ctr" fontAlgn="ctr"/>
                      <a:r>
                        <a:rPr lang="es-CO" sz="1800" dirty="0" err="1">
                          <a:effectLst/>
                        </a:rPr>
                        <a:t>Mission</a:t>
                      </a:r>
                      <a:r>
                        <a:rPr lang="es-CO" sz="1800" dirty="0">
                          <a:effectLst/>
                        </a:rPr>
                        <a:t> </a:t>
                      </a:r>
                      <a:r>
                        <a:rPr lang="es-CO" sz="1800" dirty="0" err="1">
                          <a:effectLst/>
                        </a:rPr>
                        <a:t>Outcome</a:t>
                      </a:r>
                      <a:endParaRPr lang="es-CO" sz="1800" dirty="0">
                        <a:effectLst/>
                      </a:endParaRPr>
                    </a:p>
                  </a:txBody>
                  <a:tcPr marL="60960" marR="60960" marT="30480" marB="30480" anchor="ctr"/>
                </a:tc>
                <a:tc>
                  <a:txBody>
                    <a:bodyPr/>
                    <a:lstStyle/>
                    <a:p>
                      <a:pPr algn="ctr" fontAlgn="ctr"/>
                      <a:r>
                        <a:rPr lang="es-CO" sz="1800" dirty="0" err="1">
                          <a:effectLst/>
                        </a:rPr>
                        <a:t>Landing</a:t>
                      </a:r>
                      <a:r>
                        <a:rPr lang="es-CO" sz="1800" dirty="0">
                          <a:effectLst/>
                        </a:rPr>
                        <a:t>   </a:t>
                      </a:r>
                      <a:r>
                        <a:rPr lang="es-CO" sz="1800" dirty="0" err="1">
                          <a:effectLst/>
                        </a:rPr>
                        <a:t>Outcome</a:t>
                      </a:r>
                      <a:endParaRPr lang="es-CO" sz="1800" dirty="0">
                        <a:effectLst/>
                      </a:endParaRPr>
                    </a:p>
                  </a:txBody>
                  <a:tcPr marL="60960" marR="60960" marT="30480" marB="30480" anchor="ctr"/>
                </a:tc>
                <a:extLst>
                  <a:ext uri="{0D108BD9-81ED-4DB2-BD59-A6C34878D82A}">
                    <a16:rowId xmlns:a16="http://schemas.microsoft.com/office/drawing/2014/main" val="1108409203"/>
                  </a:ext>
                </a:extLst>
              </a:tr>
              <a:tr h="1681562">
                <a:tc>
                  <a:txBody>
                    <a:bodyPr/>
                    <a:lstStyle/>
                    <a:p>
                      <a:pPr algn="ctr"/>
                      <a:r>
                        <a:rPr lang="es-CO" sz="1800" dirty="0">
                          <a:effectLst/>
                        </a:rPr>
                        <a:t>2015-12-22</a:t>
                      </a:r>
                    </a:p>
                  </a:txBody>
                  <a:tcPr marL="60960" marR="60960" marT="30480" marB="30480" anchor="ctr"/>
                </a:tc>
                <a:tc>
                  <a:txBody>
                    <a:bodyPr/>
                    <a:lstStyle/>
                    <a:p>
                      <a:pPr algn="ctr"/>
                      <a:r>
                        <a:rPr lang="es-CO" sz="1800">
                          <a:effectLst/>
                        </a:rPr>
                        <a:t>1:29:00</a:t>
                      </a:r>
                    </a:p>
                  </a:txBody>
                  <a:tcPr marL="60960" marR="60960" marT="30480" marB="30480" anchor="ctr"/>
                </a:tc>
                <a:tc>
                  <a:txBody>
                    <a:bodyPr/>
                    <a:lstStyle/>
                    <a:p>
                      <a:pPr algn="ctr"/>
                      <a:r>
                        <a:rPr lang="es-CO" sz="1800">
                          <a:effectLst/>
                        </a:rPr>
                        <a:t>F9 FT B1019</a:t>
                      </a:r>
                    </a:p>
                  </a:txBody>
                  <a:tcPr marL="60960" marR="60960" marT="30480" marB="30480" anchor="ctr"/>
                </a:tc>
                <a:tc>
                  <a:txBody>
                    <a:bodyPr/>
                    <a:lstStyle/>
                    <a:p>
                      <a:pPr algn="ctr"/>
                      <a:r>
                        <a:rPr lang="es-CO" sz="1800">
                          <a:effectLst/>
                        </a:rPr>
                        <a:t>CCAFS LC-40</a:t>
                      </a:r>
                    </a:p>
                  </a:txBody>
                  <a:tcPr marL="60960" marR="60960" marT="30480" marB="30480" anchor="ctr"/>
                </a:tc>
                <a:tc>
                  <a:txBody>
                    <a:bodyPr/>
                    <a:lstStyle/>
                    <a:p>
                      <a:pPr algn="ctr"/>
                      <a:r>
                        <a:rPr lang="es-CO" sz="1800">
                          <a:effectLst/>
                        </a:rPr>
                        <a:t>OG2 Mission 2 11 Orbcomm-OG2 satellites</a:t>
                      </a:r>
                    </a:p>
                  </a:txBody>
                  <a:tcPr marL="60960" marR="60960" marT="30480" marB="30480" anchor="ctr"/>
                </a:tc>
                <a:tc>
                  <a:txBody>
                    <a:bodyPr/>
                    <a:lstStyle/>
                    <a:p>
                      <a:pPr algn="ctr"/>
                      <a:r>
                        <a:rPr lang="es-CO" sz="1800">
                          <a:effectLst/>
                        </a:rPr>
                        <a:t>2034</a:t>
                      </a:r>
                    </a:p>
                  </a:txBody>
                  <a:tcPr marL="60960" marR="60960" marT="30480" marB="30480" anchor="ctr"/>
                </a:tc>
                <a:tc>
                  <a:txBody>
                    <a:bodyPr/>
                    <a:lstStyle/>
                    <a:p>
                      <a:pPr algn="ctr"/>
                      <a:r>
                        <a:rPr lang="es-CO" sz="1800">
                          <a:effectLst/>
                        </a:rPr>
                        <a:t>LEO</a:t>
                      </a:r>
                    </a:p>
                  </a:txBody>
                  <a:tcPr marL="60960" marR="60960" marT="30480" marB="30480" anchor="ctr"/>
                </a:tc>
                <a:tc>
                  <a:txBody>
                    <a:bodyPr/>
                    <a:lstStyle/>
                    <a:p>
                      <a:pPr algn="ctr"/>
                      <a:r>
                        <a:rPr lang="es-CO" sz="1800">
                          <a:effectLst/>
                        </a:rPr>
                        <a:t>Orbcomm</a:t>
                      </a:r>
                    </a:p>
                  </a:txBody>
                  <a:tcPr marL="60960" marR="60960" marT="30480" marB="30480" anchor="ctr"/>
                </a:tc>
                <a:tc>
                  <a:txBody>
                    <a:bodyPr/>
                    <a:lstStyle/>
                    <a:p>
                      <a:pPr algn="ctr"/>
                      <a:r>
                        <a:rPr lang="es-CO" sz="1800">
                          <a:effectLst/>
                        </a:rPr>
                        <a:t>Success</a:t>
                      </a:r>
                    </a:p>
                  </a:txBody>
                  <a:tcPr marL="60960" marR="60960" marT="30480" marB="30480" anchor="ctr"/>
                </a:tc>
                <a:tc>
                  <a:txBody>
                    <a:bodyPr/>
                    <a:lstStyle/>
                    <a:p>
                      <a:pPr algn="ctr"/>
                      <a:r>
                        <a:rPr lang="es-CO" sz="1800" dirty="0" err="1">
                          <a:effectLst/>
                        </a:rPr>
                        <a:t>Success</a:t>
                      </a:r>
                      <a:r>
                        <a:rPr lang="es-CO" sz="1800" dirty="0">
                          <a:effectLst/>
                        </a:rPr>
                        <a:t> (</a:t>
                      </a:r>
                      <a:r>
                        <a:rPr lang="es-CO" sz="1800" dirty="0" err="1">
                          <a:effectLst/>
                        </a:rPr>
                        <a:t>ground</a:t>
                      </a:r>
                      <a:r>
                        <a:rPr lang="es-CO" sz="1800" dirty="0">
                          <a:effectLst/>
                        </a:rPr>
                        <a:t>   </a:t>
                      </a:r>
                      <a:r>
                        <a:rPr lang="es-CO" sz="1800" dirty="0" err="1">
                          <a:effectLst/>
                        </a:rPr>
                        <a:t>pad</a:t>
                      </a:r>
                      <a:r>
                        <a:rPr lang="es-CO" sz="1800" dirty="0">
                          <a:effectLst/>
                        </a:rPr>
                        <a:t>)</a:t>
                      </a:r>
                    </a:p>
                  </a:txBody>
                  <a:tcPr marL="60960" marR="60960" marT="30480" marB="30480" anchor="ctr"/>
                </a:tc>
                <a:extLst>
                  <a:ext uri="{0D108BD9-81ED-4DB2-BD59-A6C34878D82A}">
                    <a16:rowId xmlns:a16="http://schemas.microsoft.com/office/drawing/2014/main" val="1172551522"/>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a 1">
            <a:extLst>
              <a:ext uri="{FF2B5EF4-FFF2-40B4-BE49-F238E27FC236}">
                <a16:creationId xmlns:a16="http://schemas.microsoft.com/office/drawing/2014/main" id="{E5F68E59-344F-3208-B4BE-CBDEB7A7A5A3}"/>
              </a:ext>
            </a:extLst>
          </p:cNvPr>
          <p:cNvGraphicFramePr>
            <a:graphicFrameLocks noGrp="1"/>
          </p:cNvGraphicFramePr>
          <p:nvPr>
            <p:extLst>
              <p:ext uri="{D42A27DB-BD31-4B8C-83A1-F6EECF244321}">
                <p14:modId xmlns:p14="http://schemas.microsoft.com/office/powerpoint/2010/main" val="2041129405"/>
              </p:ext>
            </p:extLst>
          </p:nvPr>
        </p:nvGraphicFramePr>
        <p:xfrm>
          <a:off x="942372" y="4251114"/>
          <a:ext cx="10515600" cy="1676400"/>
        </p:xfrm>
        <a:graphic>
          <a:graphicData uri="http://schemas.openxmlformats.org/drawingml/2006/table">
            <a:tbl>
              <a:tblPr>
                <a:tableStyleId>{D7AC3CCA-C797-4891-BE02-D94E43425B78}</a:tableStyleId>
              </a:tblPr>
              <a:tblGrid>
                <a:gridCol w="3505200">
                  <a:extLst>
                    <a:ext uri="{9D8B030D-6E8A-4147-A177-3AD203B41FA5}">
                      <a16:colId xmlns:a16="http://schemas.microsoft.com/office/drawing/2014/main" val="3892393509"/>
                    </a:ext>
                  </a:extLst>
                </a:gridCol>
                <a:gridCol w="3505200">
                  <a:extLst>
                    <a:ext uri="{9D8B030D-6E8A-4147-A177-3AD203B41FA5}">
                      <a16:colId xmlns:a16="http://schemas.microsoft.com/office/drawing/2014/main" val="2063332372"/>
                    </a:ext>
                  </a:extLst>
                </a:gridCol>
                <a:gridCol w="3505200">
                  <a:extLst>
                    <a:ext uri="{9D8B030D-6E8A-4147-A177-3AD203B41FA5}">
                      <a16:colId xmlns:a16="http://schemas.microsoft.com/office/drawing/2014/main" val="3291507148"/>
                    </a:ext>
                  </a:extLst>
                </a:gridCol>
              </a:tblGrid>
              <a:tr h="0">
                <a:tc>
                  <a:txBody>
                    <a:bodyPr/>
                    <a:lstStyle/>
                    <a:p>
                      <a:pPr algn="ctr" fontAlgn="ctr"/>
                      <a:r>
                        <a:rPr lang="es-CO" dirty="0" err="1">
                          <a:effectLst/>
                        </a:rPr>
                        <a:t>Booster</a:t>
                      </a:r>
                      <a:r>
                        <a:rPr lang="es-CO" dirty="0">
                          <a:effectLst/>
                        </a:rPr>
                        <a:t> </a:t>
                      </a:r>
                      <a:r>
                        <a:rPr lang="es-CO" dirty="0" err="1">
                          <a:effectLst/>
                        </a:rPr>
                        <a:t>Version</a:t>
                      </a:r>
                      <a:endParaRPr lang="es-CO" dirty="0">
                        <a:effectLst/>
                      </a:endParaRPr>
                    </a:p>
                  </a:txBody>
                  <a:tcPr marL="60960" marR="60960" marT="30480" marB="30480" anchor="ctr"/>
                </a:tc>
                <a:tc>
                  <a:txBody>
                    <a:bodyPr/>
                    <a:lstStyle/>
                    <a:p>
                      <a:pPr algn="ctr" fontAlgn="ctr"/>
                      <a:r>
                        <a:rPr lang="es-CO" dirty="0">
                          <a:effectLst/>
                        </a:rPr>
                        <a:t>PAYLOAD MASS Kg</a:t>
                      </a:r>
                    </a:p>
                  </a:txBody>
                  <a:tcPr marL="60960" marR="60960" marT="30480" marB="30480" anchor="ctr"/>
                </a:tc>
                <a:tc>
                  <a:txBody>
                    <a:bodyPr/>
                    <a:lstStyle/>
                    <a:p>
                      <a:pPr algn="ctr" fontAlgn="ctr"/>
                      <a:r>
                        <a:rPr lang="es-CO">
                          <a:effectLst/>
                        </a:rPr>
                        <a:t>Landing_Outcome</a:t>
                      </a:r>
                    </a:p>
                  </a:txBody>
                  <a:tcPr marL="60960" marR="60960" marT="30480" marB="30480" anchor="ctr"/>
                </a:tc>
                <a:extLst>
                  <a:ext uri="{0D108BD9-81ED-4DB2-BD59-A6C34878D82A}">
                    <a16:rowId xmlns:a16="http://schemas.microsoft.com/office/drawing/2014/main" val="435704765"/>
                  </a:ext>
                </a:extLst>
              </a:tr>
              <a:tr h="0">
                <a:tc>
                  <a:txBody>
                    <a:bodyPr/>
                    <a:lstStyle/>
                    <a:p>
                      <a:pPr algn="ctr"/>
                      <a:r>
                        <a:rPr lang="es-CO">
                          <a:effectLst/>
                        </a:rPr>
                        <a:t>F9 FT B1022</a:t>
                      </a:r>
                    </a:p>
                  </a:txBody>
                  <a:tcPr marL="60960" marR="60960" marT="30480" marB="30480" anchor="ctr"/>
                </a:tc>
                <a:tc>
                  <a:txBody>
                    <a:bodyPr/>
                    <a:lstStyle/>
                    <a:p>
                      <a:pPr algn="ctr"/>
                      <a:r>
                        <a:rPr lang="es-CO" dirty="0">
                          <a:effectLst/>
                        </a:rPr>
                        <a:t>4.696</a:t>
                      </a:r>
                    </a:p>
                  </a:txBody>
                  <a:tcPr marL="60960" marR="60960" marT="30480" marB="30480" anchor="ctr"/>
                </a:tc>
                <a:tc>
                  <a:txBody>
                    <a:bodyPr/>
                    <a:lstStyle/>
                    <a:p>
                      <a:pPr algn="ctr"/>
                      <a:r>
                        <a:rPr lang="es-CO">
                          <a:effectLst/>
                        </a:rPr>
                        <a:t>Success (drone ship)</a:t>
                      </a:r>
                    </a:p>
                  </a:txBody>
                  <a:tcPr marL="60960" marR="60960" marT="30480" marB="30480" anchor="ctr"/>
                </a:tc>
                <a:extLst>
                  <a:ext uri="{0D108BD9-81ED-4DB2-BD59-A6C34878D82A}">
                    <a16:rowId xmlns:a16="http://schemas.microsoft.com/office/drawing/2014/main" val="713503614"/>
                  </a:ext>
                </a:extLst>
              </a:tr>
              <a:tr h="0">
                <a:tc>
                  <a:txBody>
                    <a:bodyPr/>
                    <a:lstStyle/>
                    <a:p>
                      <a:pPr algn="ctr"/>
                      <a:r>
                        <a:rPr lang="es-CO">
                          <a:effectLst/>
                        </a:rPr>
                        <a:t>F9 FT B1026</a:t>
                      </a:r>
                    </a:p>
                  </a:txBody>
                  <a:tcPr marL="60960" marR="60960" marT="30480" marB="30480" anchor="ctr"/>
                </a:tc>
                <a:tc>
                  <a:txBody>
                    <a:bodyPr/>
                    <a:lstStyle/>
                    <a:p>
                      <a:pPr algn="ctr"/>
                      <a:r>
                        <a:rPr lang="es-CO" dirty="0">
                          <a:effectLst/>
                        </a:rPr>
                        <a:t>4.600</a:t>
                      </a:r>
                    </a:p>
                  </a:txBody>
                  <a:tcPr marL="60960" marR="60960" marT="30480" marB="30480" anchor="ctr"/>
                </a:tc>
                <a:tc>
                  <a:txBody>
                    <a:bodyPr/>
                    <a:lstStyle/>
                    <a:p>
                      <a:pPr algn="ctr"/>
                      <a:r>
                        <a:rPr lang="es-CO">
                          <a:effectLst/>
                        </a:rPr>
                        <a:t>Success (drone ship)</a:t>
                      </a:r>
                    </a:p>
                  </a:txBody>
                  <a:tcPr marL="60960" marR="60960" marT="30480" marB="30480" anchor="ctr"/>
                </a:tc>
                <a:extLst>
                  <a:ext uri="{0D108BD9-81ED-4DB2-BD59-A6C34878D82A}">
                    <a16:rowId xmlns:a16="http://schemas.microsoft.com/office/drawing/2014/main" val="3827805801"/>
                  </a:ext>
                </a:extLst>
              </a:tr>
              <a:tr h="0">
                <a:tc>
                  <a:txBody>
                    <a:bodyPr/>
                    <a:lstStyle/>
                    <a:p>
                      <a:pPr algn="ctr"/>
                      <a:r>
                        <a:rPr lang="es-CO">
                          <a:effectLst/>
                        </a:rPr>
                        <a:t>F9 FT B1021.2</a:t>
                      </a:r>
                    </a:p>
                  </a:txBody>
                  <a:tcPr marL="60960" marR="60960" marT="30480" marB="30480" anchor="ctr"/>
                </a:tc>
                <a:tc>
                  <a:txBody>
                    <a:bodyPr/>
                    <a:lstStyle/>
                    <a:p>
                      <a:pPr algn="ctr"/>
                      <a:r>
                        <a:rPr lang="es-CO" dirty="0">
                          <a:effectLst/>
                        </a:rPr>
                        <a:t>5.300</a:t>
                      </a:r>
                    </a:p>
                  </a:txBody>
                  <a:tcPr marL="60960" marR="60960" marT="30480" marB="30480" anchor="ctr"/>
                </a:tc>
                <a:tc>
                  <a:txBody>
                    <a:bodyPr/>
                    <a:lstStyle/>
                    <a:p>
                      <a:pPr algn="ctr"/>
                      <a:r>
                        <a:rPr lang="es-CO">
                          <a:effectLst/>
                        </a:rPr>
                        <a:t>Success (drone ship)</a:t>
                      </a:r>
                    </a:p>
                  </a:txBody>
                  <a:tcPr marL="60960" marR="60960" marT="30480" marB="30480" anchor="ctr"/>
                </a:tc>
                <a:extLst>
                  <a:ext uri="{0D108BD9-81ED-4DB2-BD59-A6C34878D82A}">
                    <a16:rowId xmlns:a16="http://schemas.microsoft.com/office/drawing/2014/main" val="4138701992"/>
                  </a:ext>
                </a:extLst>
              </a:tr>
              <a:tr h="0">
                <a:tc>
                  <a:txBody>
                    <a:bodyPr/>
                    <a:lstStyle/>
                    <a:p>
                      <a:pPr algn="ctr"/>
                      <a:r>
                        <a:rPr lang="es-CO">
                          <a:effectLst/>
                        </a:rPr>
                        <a:t>F9 FT B1031.2</a:t>
                      </a:r>
                    </a:p>
                  </a:txBody>
                  <a:tcPr marL="60960" marR="60960" marT="30480" marB="30480" anchor="ctr"/>
                </a:tc>
                <a:tc>
                  <a:txBody>
                    <a:bodyPr/>
                    <a:lstStyle/>
                    <a:p>
                      <a:pPr algn="ctr"/>
                      <a:r>
                        <a:rPr lang="es-CO" dirty="0">
                          <a:effectLst/>
                        </a:rPr>
                        <a:t>5.200</a:t>
                      </a:r>
                    </a:p>
                  </a:txBody>
                  <a:tcPr marL="60960" marR="60960" marT="30480" marB="30480" anchor="ctr"/>
                </a:tc>
                <a:tc>
                  <a:txBody>
                    <a:bodyPr/>
                    <a:lstStyle/>
                    <a:p>
                      <a:pPr algn="ctr"/>
                      <a:r>
                        <a:rPr lang="es-CO" dirty="0" err="1">
                          <a:effectLst/>
                        </a:rPr>
                        <a:t>Success</a:t>
                      </a:r>
                      <a:r>
                        <a:rPr lang="es-CO" dirty="0">
                          <a:effectLst/>
                        </a:rPr>
                        <a:t> (</a:t>
                      </a:r>
                      <a:r>
                        <a:rPr lang="es-CO" dirty="0" err="1">
                          <a:effectLst/>
                        </a:rPr>
                        <a:t>drone</a:t>
                      </a:r>
                      <a:r>
                        <a:rPr lang="es-CO" dirty="0">
                          <a:effectLst/>
                        </a:rPr>
                        <a:t> </a:t>
                      </a:r>
                      <a:r>
                        <a:rPr lang="es-CO" dirty="0" err="1">
                          <a:effectLst/>
                        </a:rPr>
                        <a:t>ship</a:t>
                      </a:r>
                      <a:r>
                        <a:rPr lang="es-CO" dirty="0">
                          <a:effectLst/>
                        </a:rPr>
                        <a:t>)</a:t>
                      </a:r>
                    </a:p>
                  </a:txBody>
                  <a:tcPr marL="60960" marR="60960" marT="30480" marB="30480" anchor="ctr"/>
                </a:tc>
                <a:extLst>
                  <a:ext uri="{0D108BD9-81ED-4DB2-BD59-A6C34878D82A}">
                    <a16:rowId xmlns:a16="http://schemas.microsoft.com/office/drawing/2014/main" val="2596818501"/>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90396" y="2076375"/>
            <a:ext cx="9134222" cy="35836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try to  predict if rocket of Space Y can landing successfully or not in a platform having in mind a lot of variables like  weight, orbit, booster version and so on. We collect information using web scrapping and using API’s,  handling the missing values with pandas  and searching information in the data set with SQL commands, after that we compare the different classification models (KNN, SVM, Tree &amp; log regression) with Accuracy Score to find that the best Model is tree model and the orbits with more successful rate are ES-L1, GEO, HEO, SSO</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a 1">
            <a:extLst>
              <a:ext uri="{FF2B5EF4-FFF2-40B4-BE49-F238E27FC236}">
                <a16:creationId xmlns:a16="http://schemas.microsoft.com/office/drawing/2014/main" id="{22FA8D2C-508C-2BFC-7D88-63F7A331519F}"/>
              </a:ext>
            </a:extLst>
          </p:cNvPr>
          <p:cNvGraphicFramePr>
            <a:graphicFrameLocks noGrp="1"/>
          </p:cNvGraphicFramePr>
          <p:nvPr>
            <p:extLst>
              <p:ext uri="{D42A27DB-BD31-4B8C-83A1-F6EECF244321}">
                <p14:modId xmlns:p14="http://schemas.microsoft.com/office/powerpoint/2010/main" val="3851572117"/>
              </p:ext>
            </p:extLst>
          </p:nvPr>
        </p:nvGraphicFramePr>
        <p:xfrm>
          <a:off x="1578804" y="4001294"/>
          <a:ext cx="8128000" cy="767926"/>
        </p:xfrm>
        <a:graphic>
          <a:graphicData uri="http://schemas.openxmlformats.org/drawingml/2006/table">
            <a:tbl>
              <a:tblPr firstRow="1" bandRow="1">
                <a:tableStyleId>{1FECB4D8-DB02-4DC6-A0A2-4F2EBAE1DC90}</a:tableStyleId>
              </a:tblPr>
              <a:tblGrid>
                <a:gridCol w="4064000">
                  <a:extLst>
                    <a:ext uri="{9D8B030D-6E8A-4147-A177-3AD203B41FA5}">
                      <a16:colId xmlns:a16="http://schemas.microsoft.com/office/drawing/2014/main" val="2721202167"/>
                    </a:ext>
                  </a:extLst>
                </a:gridCol>
                <a:gridCol w="4064000">
                  <a:extLst>
                    <a:ext uri="{9D8B030D-6E8A-4147-A177-3AD203B41FA5}">
                      <a16:colId xmlns:a16="http://schemas.microsoft.com/office/drawing/2014/main" val="3189969168"/>
                    </a:ext>
                  </a:extLst>
                </a:gridCol>
              </a:tblGrid>
              <a:tr h="397086">
                <a:tc>
                  <a:txBody>
                    <a:bodyPr/>
                    <a:lstStyle/>
                    <a:p>
                      <a:r>
                        <a:rPr lang="es-CO" dirty="0" err="1"/>
                        <a:t>Succesfull</a:t>
                      </a:r>
                      <a:endParaRPr lang="es-CO" dirty="0"/>
                    </a:p>
                  </a:txBody>
                  <a:tcPr/>
                </a:tc>
                <a:tc>
                  <a:txBody>
                    <a:bodyPr/>
                    <a:lstStyle/>
                    <a:p>
                      <a:r>
                        <a:rPr lang="es-CO" dirty="0" err="1"/>
                        <a:t>Failure</a:t>
                      </a:r>
                      <a:endParaRPr lang="es-CO" dirty="0"/>
                    </a:p>
                  </a:txBody>
                  <a:tcPr/>
                </a:tc>
                <a:extLst>
                  <a:ext uri="{0D108BD9-81ED-4DB2-BD59-A6C34878D82A}">
                    <a16:rowId xmlns:a16="http://schemas.microsoft.com/office/drawing/2014/main" val="3753169509"/>
                  </a:ext>
                </a:extLst>
              </a:tr>
              <a:tr h="370840">
                <a:tc>
                  <a:txBody>
                    <a:bodyPr/>
                    <a:lstStyle/>
                    <a:p>
                      <a:r>
                        <a:rPr lang="es-CO" dirty="0"/>
                        <a:t>61</a:t>
                      </a:r>
                    </a:p>
                  </a:txBody>
                  <a:tcPr/>
                </a:tc>
                <a:tc>
                  <a:txBody>
                    <a:bodyPr/>
                    <a:lstStyle/>
                    <a:p>
                      <a:r>
                        <a:rPr lang="es-CO" dirty="0"/>
                        <a:t>40</a:t>
                      </a:r>
                    </a:p>
                  </a:txBody>
                  <a:tcPr/>
                </a:tc>
                <a:extLst>
                  <a:ext uri="{0D108BD9-81ED-4DB2-BD59-A6C34878D82A}">
                    <a16:rowId xmlns:a16="http://schemas.microsoft.com/office/drawing/2014/main" val="199744993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991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a:extLst>
              <a:ext uri="{FF2B5EF4-FFF2-40B4-BE49-F238E27FC236}">
                <a16:creationId xmlns:a16="http://schemas.microsoft.com/office/drawing/2014/main" id="{548922D3-AAD4-90E7-01BA-C1C06880E510}"/>
              </a:ext>
            </a:extLst>
          </p:cNvPr>
          <p:cNvGraphicFramePr>
            <a:graphicFrameLocks noGrp="1"/>
          </p:cNvGraphicFramePr>
          <p:nvPr>
            <p:extLst>
              <p:ext uri="{D42A27DB-BD31-4B8C-83A1-F6EECF244321}">
                <p14:modId xmlns:p14="http://schemas.microsoft.com/office/powerpoint/2010/main" val="585231815"/>
              </p:ext>
            </p:extLst>
          </p:nvPr>
        </p:nvGraphicFramePr>
        <p:xfrm>
          <a:off x="3979762" y="1825625"/>
          <a:ext cx="7940670" cy="4776977"/>
        </p:xfrm>
        <a:graphic>
          <a:graphicData uri="http://schemas.openxmlformats.org/drawingml/2006/table">
            <a:tbl>
              <a:tblPr>
                <a:tableStyleId>{5C22544A-7EE6-4342-B048-85BDC9FD1C3A}</a:tableStyleId>
              </a:tblPr>
              <a:tblGrid>
                <a:gridCol w="794067">
                  <a:extLst>
                    <a:ext uri="{9D8B030D-6E8A-4147-A177-3AD203B41FA5}">
                      <a16:colId xmlns:a16="http://schemas.microsoft.com/office/drawing/2014/main" val="2076860072"/>
                    </a:ext>
                  </a:extLst>
                </a:gridCol>
                <a:gridCol w="794067">
                  <a:extLst>
                    <a:ext uri="{9D8B030D-6E8A-4147-A177-3AD203B41FA5}">
                      <a16:colId xmlns:a16="http://schemas.microsoft.com/office/drawing/2014/main" val="546522048"/>
                    </a:ext>
                  </a:extLst>
                </a:gridCol>
                <a:gridCol w="794067">
                  <a:extLst>
                    <a:ext uri="{9D8B030D-6E8A-4147-A177-3AD203B41FA5}">
                      <a16:colId xmlns:a16="http://schemas.microsoft.com/office/drawing/2014/main" val="1765297321"/>
                    </a:ext>
                  </a:extLst>
                </a:gridCol>
                <a:gridCol w="794067">
                  <a:extLst>
                    <a:ext uri="{9D8B030D-6E8A-4147-A177-3AD203B41FA5}">
                      <a16:colId xmlns:a16="http://schemas.microsoft.com/office/drawing/2014/main" val="3213426524"/>
                    </a:ext>
                  </a:extLst>
                </a:gridCol>
                <a:gridCol w="794067">
                  <a:extLst>
                    <a:ext uri="{9D8B030D-6E8A-4147-A177-3AD203B41FA5}">
                      <a16:colId xmlns:a16="http://schemas.microsoft.com/office/drawing/2014/main" val="1235641894"/>
                    </a:ext>
                  </a:extLst>
                </a:gridCol>
                <a:gridCol w="794067">
                  <a:extLst>
                    <a:ext uri="{9D8B030D-6E8A-4147-A177-3AD203B41FA5}">
                      <a16:colId xmlns:a16="http://schemas.microsoft.com/office/drawing/2014/main" val="72493955"/>
                    </a:ext>
                  </a:extLst>
                </a:gridCol>
                <a:gridCol w="794067">
                  <a:extLst>
                    <a:ext uri="{9D8B030D-6E8A-4147-A177-3AD203B41FA5}">
                      <a16:colId xmlns:a16="http://schemas.microsoft.com/office/drawing/2014/main" val="629435739"/>
                    </a:ext>
                  </a:extLst>
                </a:gridCol>
                <a:gridCol w="794067">
                  <a:extLst>
                    <a:ext uri="{9D8B030D-6E8A-4147-A177-3AD203B41FA5}">
                      <a16:colId xmlns:a16="http://schemas.microsoft.com/office/drawing/2014/main" val="1016334512"/>
                    </a:ext>
                  </a:extLst>
                </a:gridCol>
                <a:gridCol w="794067">
                  <a:extLst>
                    <a:ext uri="{9D8B030D-6E8A-4147-A177-3AD203B41FA5}">
                      <a16:colId xmlns:a16="http://schemas.microsoft.com/office/drawing/2014/main" val="1567111200"/>
                    </a:ext>
                  </a:extLst>
                </a:gridCol>
                <a:gridCol w="794067">
                  <a:extLst>
                    <a:ext uri="{9D8B030D-6E8A-4147-A177-3AD203B41FA5}">
                      <a16:colId xmlns:a16="http://schemas.microsoft.com/office/drawing/2014/main" val="1452385146"/>
                    </a:ext>
                  </a:extLst>
                </a:gridCol>
              </a:tblGrid>
              <a:tr h="194640">
                <a:tc>
                  <a:txBody>
                    <a:bodyPr/>
                    <a:lstStyle/>
                    <a:p>
                      <a:pPr algn="ctr" fontAlgn="ctr"/>
                      <a:r>
                        <a:rPr lang="es-CO" sz="900" dirty="0" err="1">
                          <a:effectLst/>
                        </a:rPr>
                        <a:t>Booster</a:t>
                      </a:r>
                      <a:r>
                        <a:rPr lang="es-CO" sz="900" dirty="0">
                          <a:effectLst/>
                        </a:rPr>
                        <a:t> </a:t>
                      </a:r>
                      <a:r>
                        <a:rPr lang="es-CO" sz="900" dirty="0" err="1">
                          <a:effectLst/>
                        </a:rPr>
                        <a:t>Version</a:t>
                      </a:r>
                      <a:endParaRPr lang="es-CO" sz="900" dirty="0">
                        <a:effectLst/>
                      </a:endParaRPr>
                    </a:p>
                  </a:txBody>
                  <a:tcPr marL="16704" marR="16704" marT="8352" marB="8352" anchor="ctr"/>
                </a:tc>
                <a:tc>
                  <a:txBody>
                    <a:bodyPr/>
                    <a:lstStyle/>
                    <a:p>
                      <a:pPr algn="ctr" fontAlgn="ctr"/>
                      <a:r>
                        <a:rPr lang="es-CO" sz="900">
                          <a:effectLst/>
                        </a:rPr>
                        <a:t>Date</a:t>
                      </a:r>
                    </a:p>
                  </a:txBody>
                  <a:tcPr marL="16704" marR="16704" marT="8352" marB="8352" anchor="ctr"/>
                </a:tc>
                <a:tc>
                  <a:txBody>
                    <a:bodyPr/>
                    <a:lstStyle/>
                    <a:p>
                      <a:pPr algn="ctr" fontAlgn="ctr"/>
                      <a:r>
                        <a:rPr lang="es-CO" sz="900">
                          <a:effectLst/>
                        </a:rPr>
                        <a:t>Time (UTC)</a:t>
                      </a:r>
                    </a:p>
                  </a:txBody>
                  <a:tcPr marL="16704" marR="16704" marT="8352" marB="8352" anchor="ctr"/>
                </a:tc>
                <a:tc>
                  <a:txBody>
                    <a:bodyPr/>
                    <a:lstStyle/>
                    <a:p>
                      <a:pPr algn="ctr" fontAlgn="ctr"/>
                      <a:r>
                        <a:rPr lang="es-CO" sz="900" dirty="0" err="1">
                          <a:effectLst/>
                        </a:rPr>
                        <a:t>Launch_Site</a:t>
                      </a:r>
                      <a:endParaRPr lang="es-CO" sz="900" dirty="0">
                        <a:effectLst/>
                      </a:endParaRPr>
                    </a:p>
                  </a:txBody>
                  <a:tcPr marL="16704" marR="16704" marT="8352" marB="8352" anchor="ctr"/>
                </a:tc>
                <a:tc>
                  <a:txBody>
                    <a:bodyPr/>
                    <a:lstStyle/>
                    <a:p>
                      <a:pPr algn="ctr" fontAlgn="ctr"/>
                      <a:r>
                        <a:rPr lang="es-CO" sz="900">
                          <a:effectLst/>
                        </a:rPr>
                        <a:t>Payload</a:t>
                      </a:r>
                    </a:p>
                  </a:txBody>
                  <a:tcPr marL="16704" marR="16704" marT="8352" marB="8352" anchor="ctr"/>
                </a:tc>
                <a:tc>
                  <a:txBody>
                    <a:bodyPr/>
                    <a:lstStyle/>
                    <a:p>
                      <a:pPr algn="ctr" fontAlgn="ctr"/>
                      <a:r>
                        <a:rPr lang="es-CO" sz="900">
                          <a:effectLst/>
                        </a:rPr>
                        <a:t>PAYLOAD_MASS__KG_</a:t>
                      </a:r>
                    </a:p>
                  </a:txBody>
                  <a:tcPr marL="16704" marR="16704" marT="8352" marB="8352" anchor="ctr"/>
                </a:tc>
                <a:tc>
                  <a:txBody>
                    <a:bodyPr/>
                    <a:lstStyle/>
                    <a:p>
                      <a:pPr algn="ctr" fontAlgn="ctr"/>
                      <a:r>
                        <a:rPr lang="es-CO" sz="900">
                          <a:effectLst/>
                        </a:rPr>
                        <a:t>Orbit</a:t>
                      </a:r>
                    </a:p>
                  </a:txBody>
                  <a:tcPr marL="16704" marR="16704" marT="8352" marB="8352" anchor="ctr"/>
                </a:tc>
                <a:tc>
                  <a:txBody>
                    <a:bodyPr/>
                    <a:lstStyle/>
                    <a:p>
                      <a:pPr algn="ctr" fontAlgn="ctr"/>
                      <a:r>
                        <a:rPr lang="es-CO" sz="900">
                          <a:effectLst/>
                        </a:rPr>
                        <a:t>Customer</a:t>
                      </a:r>
                    </a:p>
                  </a:txBody>
                  <a:tcPr marL="16704" marR="16704" marT="8352" marB="8352" anchor="ctr"/>
                </a:tc>
                <a:tc>
                  <a:txBody>
                    <a:bodyPr/>
                    <a:lstStyle/>
                    <a:p>
                      <a:pPr algn="ctr" fontAlgn="ctr"/>
                      <a:r>
                        <a:rPr lang="es-CO" sz="900" dirty="0" err="1">
                          <a:effectLst/>
                        </a:rPr>
                        <a:t>Mission</a:t>
                      </a:r>
                      <a:r>
                        <a:rPr lang="es-CO" sz="900" dirty="0">
                          <a:effectLst/>
                        </a:rPr>
                        <a:t> </a:t>
                      </a:r>
                      <a:r>
                        <a:rPr lang="es-CO" sz="900" dirty="0" err="1">
                          <a:effectLst/>
                        </a:rPr>
                        <a:t>Outcome</a:t>
                      </a:r>
                      <a:endParaRPr lang="es-CO" sz="900" dirty="0">
                        <a:effectLst/>
                      </a:endParaRPr>
                    </a:p>
                  </a:txBody>
                  <a:tcPr marL="16704" marR="16704" marT="8352" marB="8352" anchor="ctr"/>
                </a:tc>
                <a:tc>
                  <a:txBody>
                    <a:bodyPr/>
                    <a:lstStyle/>
                    <a:p>
                      <a:pPr algn="ctr" fontAlgn="ctr"/>
                      <a:r>
                        <a:rPr lang="es-CO" sz="900" dirty="0" err="1">
                          <a:effectLst/>
                        </a:rPr>
                        <a:t>Landing</a:t>
                      </a:r>
                      <a:r>
                        <a:rPr lang="es-CO" sz="900" dirty="0">
                          <a:effectLst/>
                        </a:rPr>
                        <a:t> </a:t>
                      </a:r>
                      <a:r>
                        <a:rPr lang="es-CO" sz="900" dirty="0" err="1">
                          <a:effectLst/>
                        </a:rPr>
                        <a:t>Outcome</a:t>
                      </a:r>
                      <a:endParaRPr lang="es-CO" sz="900" dirty="0">
                        <a:effectLst/>
                      </a:endParaRPr>
                    </a:p>
                  </a:txBody>
                  <a:tcPr marL="16704" marR="16704" marT="8352" marB="8352" anchor="ctr"/>
                </a:tc>
                <a:extLst>
                  <a:ext uri="{0D108BD9-81ED-4DB2-BD59-A6C34878D82A}">
                    <a16:rowId xmlns:a16="http://schemas.microsoft.com/office/drawing/2014/main" val="3428876590"/>
                  </a:ext>
                </a:extLst>
              </a:tr>
              <a:tr h="278838">
                <a:tc>
                  <a:txBody>
                    <a:bodyPr/>
                    <a:lstStyle/>
                    <a:p>
                      <a:pPr algn="ctr"/>
                      <a:r>
                        <a:rPr lang="es-CO" sz="900">
                          <a:effectLst/>
                        </a:rPr>
                        <a:t>F9 B5 B1048.4</a:t>
                      </a:r>
                    </a:p>
                  </a:txBody>
                  <a:tcPr marL="16704" marR="16704" marT="8352" marB="8352" anchor="ctr"/>
                </a:tc>
                <a:tc>
                  <a:txBody>
                    <a:bodyPr/>
                    <a:lstStyle/>
                    <a:p>
                      <a:pPr algn="ctr"/>
                      <a:r>
                        <a:rPr lang="es-CO" sz="900">
                          <a:effectLst/>
                        </a:rPr>
                        <a:t>2019-11-11</a:t>
                      </a:r>
                    </a:p>
                  </a:txBody>
                  <a:tcPr marL="16704" marR="16704" marT="8352" marB="8352" anchor="ctr"/>
                </a:tc>
                <a:tc>
                  <a:txBody>
                    <a:bodyPr/>
                    <a:lstStyle/>
                    <a:p>
                      <a:pPr algn="ctr"/>
                      <a:r>
                        <a:rPr lang="es-CO" sz="900">
                          <a:effectLst/>
                        </a:rPr>
                        <a:t>14:56:00</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s-CO" sz="900">
                          <a:effectLst/>
                        </a:rPr>
                        <a:t>Starlink 1 v1.0, SpaceX CRS-19</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78069280"/>
                  </a:ext>
                </a:extLst>
              </a:tr>
              <a:tr h="544444">
                <a:tc>
                  <a:txBody>
                    <a:bodyPr/>
                    <a:lstStyle/>
                    <a:p>
                      <a:pPr algn="ctr"/>
                      <a:r>
                        <a:rPr lang="es-CO" sz="900">
                          <a:effectLst/>
                        </a:rPr>
                        <a:t>F9 B5 B1049.4</a:t>
                      </a:r>
                    </a:p>
                  </a:txBody>
                  <a:tcPr marL="16704" marR="16704" marT="8352" marB="8352" anchor="ctr"/>
                </a:tc>
                <a:tc>
                  <a:txBody>
                    <a:bodyPr/>
                    <a:lstStyle/>
                    <a:p>
                      <a:pPr algn="ctr"/>
                      <a:r>
                        <a:rPr lang="es-CO" sz="900">
                          <a:effectLst/>
                        </a:rPr>
                        <a:t>2020-01-07</a:t>
                      </a:r>
                    </a:p>
                  </a:txBody>
                  <a:tcPr marL="16704" marR="16704" marT="8352" marB="8352" anchor="ctr"/>
                </a:tc>
                <a:tc>
                  <a:txBody>
                    <a:bodyPr/>
                    <a:lstStyle/>
                    <a:p>
                      <a:pPr algn="ctr"/>
                      <a:r>
                        <a:rPr lang="es-CO" sz="900">
                          <a:effectLst/>
                        </a:rPr>
                        <a:t>2:33:00</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n-US" sz="900">
                          <a:effectLst/>
                        </a:rPr>
                        <a:t>Starlink 2 v1.0, Crew Dragon in-flight abort test</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266176753"/>
                  </a:ext>
                </a:extLst>
              </a:tr>
              <a:tr h="278838">
                <a:tc>
                  <a:txBody>
                    <a:bodyPr/>
                    <a:lstStyle/>
                    <a:p>
                      <a:pPr algn="ctr"/>
                      <a:r>
                        <a:rPr lang="es-CO" sz="900">
                          <a:effectLst/>
                        </a:rPr>
                        <a:t>F9 B5 B1051.3</a:t>
                      </a:r>
                    </a:p>
                  </a:txBody>
                  <a:tcPr marL="16704" marR="16704" marT="8352" marB="8352" anchor="ctr"/>
                </a:tc>
                <a:tc>
                  <a:txBody>
                    <a:bodyPr/>
                    <a:lstStyle/>
                    <a:p>
                      <a:pPr algn="ctr"/>
                      <a:r>
                        <a:rPr lang="es-CO" sz="900">
                          <a:effectLst/>
                        </a:rPr>
                        <a:t>2020-01-29</a:t>
                      </a:r>
                    </a:p>
                  </a:txBody>
                  <a:tcPr marL="16704" marR="16704" marT="8352" marB="8352" anchor="ctr"/>
                </a:tc>
                <a:tc>
                  <a:txBody>
                    <a:bodyPr/>
                    <a:lstStyle/>
                    <a:p>
                      <a:pPr algn="ctr"/>
                      <a:r>
                        <a:rPr lang="es-CO" sz="900">
                          <a:effectLst/>
                        </a:rPr>
                        <a:t>14:07:00</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s-CO" sz="900">
                          <a:effectLst/>
                        </a:rPr>
                        <a:t>Starlink 3 v1.0, Starlink 4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485939508"/>
                  </a:ext>
                </a:extLst>
              </a:tr>
              <a:tr h="278838">
                <a:tc>
                  <a:txBody>
                    <a:bodyPr/>
                    <a:lstStyle/>
                    <a:p>
                      <a:pPr algn="ctr"/>
                      <a:r>
                        <a:rPr lang="es-CO" sz="900">
                          <a:effectLst/>
                        </a:rPr>
                        <a:t>F9 B5 B1056.4</a:t>
                      </a:r>
                    </a:p>
                  </a:txBody>
                  <a:tcPr marL="16704" marR="16704" marT="8352" marB="8352" anchor="ctr"/>
                </a:tc>
                <a:tc>
                  <a:txBody>
                    <a:bodyPr/>
                    <a:lstStyle/>
                    <a:p>
                      <a:pPr algn="ctr"/>
                      <a:r>
                        <a:rPr lang="es-CO" sz="900">
                          <a:effectLst/>
                        </a:rPr>
                        <a:t>2020-02-17</a:t>
                      </a:r>
                    </a:p>
                  </a:txBody>
                  <a:tcPr marL="16704" marR="16704" marT="8352" marB="8352" anchor="ctr"/>
                </a:tc>
                <a:tc>
                  <a:txBody>
                    <a:bodyPr/>
                    <a:lstStyle/>
                    <a:p>
                      <a:pPr algn="ctr"/>
                      <a:r>
                        <a:rPr lang="es-CO" sz="900">
                          <a:effectLst/>
                        </a:rPr>
                        <a:t>15:05:00</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s-CO" sz="900">
                          <a:effectLst/>
                        </a:rPr>
                        <a:t>Starlink 4 v1.0, SpaceX CRS-20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Failure</a:t>
                      </a:r>
                    </a:p>
                  </a:txBody>
                  <a:tcPr marL="16704" marR="16704" marT="8352" marB="8352" anchor="ctr"/>
                </a:tc>
                <a:extLst>
                  <a:ext uri="{0D108BD9-81ED-4DB2-BD59-A6C34878D82A}">
                    <a16:rowId xmlns:a16="http://schemas.microsoft.com/office/drawing/2014/main" val="1669789113"/>
                  </a:ext>
                </a:extLst>
              </a:tr>
              <a:tr h="278838">
                <a:tc>
                  <a:txBody>
                    <a:bodyPr/>
                    <a:lstStyle/>
                    <a:p>
                      <a:pPr algn="ctr"/>
                      <a:r>
                        <a:rPr lang="es-CO" sz="900">
                          <a:effectLst/>
                        </a:rPr>
                        <a:t>F9 B5 B1048.5</a:t>
                      </a:r>
                    </a:p>
                  </a:txBody>
                  <a:tcPr marL="16704" marR="16704" marT="8352" marB="8352" anchor="ctr"/>
                </a:tc>
                <a:tc>
                  <a:txBody>
                    <a:bodyPr/>
                    <a:lstStyle/>
                    <a:p>
                      <a:pPr algn="ctr"/>
                      <a:r>
                        <a:rPr lang="es-CO" sz="900">
                          <a:effectLst/>
                        </a:rPr>
                        <a:t>2020-03-18</a:t>
                      </a:r>
                    </a:p>
                  </a:txBody>
                  <a:tcPr marL="16704" marR="16704" marT="8352" marB="8352" anchor="ctr"/>
                </a:tc>
                <a:tc>
                  <a:txBody>
                    <a:bodyPr/>
                    <a:lstStyle/>
                    <a:p>
                      <a:pPr algn="ctr"/>
                      <a:r>
                        <a:rPr lang="es-CO" sz="900">
                          <a:effectLst/>
                        </a:rPr>
                        <a:t>12:16:00</a:t>
                      </a:r>
                    </a:p>
                  </a:txBody>
                  <a:tcPr marL="16704" marR="16704" marT="8352" marB="8352" anchor="ctr"/>
                </a:tc>
                <a:tc>
                  <a:txBody>
                    <a:bodyPr/>
                    <a:lstStyle/>
                    <a:p>
                      <a:pPr algn="ctr"/>
                      <a:r>
                        <a:rPr lang="es-CO" sz="900">
                          <a:effectLst/>
                        </a:rPr>
                        <a:t>KSC LC-39A</a:t>
                      </a:r>
                    </a:p>
                  </a:txBody>
                  <a:tcPr marL="16704" marR="16704" marT="8352" marB="8352" anchor="ctr"/>
                </a:tc>
                <a:tc>
                  <a:txBody>
                    <a:bodyPr/>
                    <a:lstStyle/>
                    <a:p>
                      <a:pPr algn="ctr"/>
                      <a:r>
                        <a:rPr lang="es-CO" sz="900">
                          <a:effectLst/>
                        </a:rPr>
                        <a:t>Starlink 5 v1.0, Starlink 6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Failure</a:t>
                      </a:r>
                    </a:p>
                  </a:txBody>
                  <a:tcPr marL="16704" marR="16704" marT="8352" marB="8352" anchor="ctr"/>
                </a:tc>
                <a:extLst>
                  <a:ext uri="{0D108BD9-81ED-4DB2-BD59-A6C34878D82A}">
                    <a16:rowId xmlns:a16="http://schemas.microsoft.com/office/drawing/2014/main" val="1484938352"/>
                  </a:ext>
                </a:extLst>
              </a:tr>
              <a:tr h="411641">
                <a:tc>
                  <a:txBody>
                    <a:bodyPr/>
                    <a:lstStyle/>
                    <a:p>
                      <a:pPr algn="ctr"/>
                      <a:r>
                        <a:rPr lang="es-CO" sz="900">
                          <a:effectLst/>
                        </a:rPr>
                        <a:t>F9 B5 B1051.4</a:t>
                      </a:r>
                    </a:p>
                  </a:txBody>
                  <a:tcPr marL="16704" marR="16704" marT="8352" marB="8352" anchor="ctr"/>
                </a:tc>
                <a:tc>
                  <a:txBody>
                    <a:bodyPr/>
                    <a:lstStyle/>
                    <a:p>
                      <a:pPr algn="ctr"/>
                      <a:r>
                        <a:rPr lang="es-CO" sz="900">
                          <a:effectLst/>
                        </a:rPr>
                        <a:t>2020-04-22</a:t>
                      </a:r>
                    </a:p>
                  </a:txBody>
                  <a:tcPr marL="16704" marR="16704" marT="8352" marB="8352" anchor="ctr"/>
                </a:tc>
                <a:tc>
                  <a:txBody>
                    <a:bodyPr/>
                    <a:lstStyle/>
                    <a:p>
                      <a:pPr algn="ctr"/>
                      <a:r>
                        <a:rPr lang="es-CO" sz="900">
                          <a:effectLst/>
                        </a:rPr>
                        <a:t>19:30:00</a:t>
                      </a:r>
                    </a:p>
                  </a:txBody>
                  <a:tcPr marL="16704" marR="16704" marT="8352" marB="8352" anchor="ctr"/>
                </a:tc>
                <a:tc>
                  <a:txBody>
                    <a:bodyPr/>
                    <a:lstStyle/>
                    <a:p>
                      <a:pPr algn="ctr"/>
                      <a:r>
                        <a:rPr lang="es-CO" sz="900">
                          <a:effectLst/>
                        </a:rPr>
                        <a:t>KSC LC-39A</a:t>
                      </a:r>
                    </a:p>
                  </a:txBody>
                  <a:tcPr marL="16704" marR="16704" marT="8352" marB="8352" anchor="ctr"/>
                </a:tc>
                <a:tc>
                  <a:txBody>
                    <a:bodyPr/>
                    <a:lstStyle/>
                    <a:p>
                      <a:pPr algn="ctr"/>
                      <a:r>
                        <a:rPr lang="es-CO" sz="900">
                          <a:effectLst/>
                        </a:rPr>
                        <a:t>Starlink 6 v1.0, Crew Dragon Demo-2</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926123329"/>
                  </a:ext>
                </a:extLst>
              </a:tr>
              <a:tr h="278838">
                <a:tc>
                  <a:txBody>
                    <a:bodyPr/>
                    <a:lstStyle/>
                    <a:p>
                      <a:pPr algn="ctr"/>
                      <a:r>
                        <a:rPr lang="es-CO" sz="900">
                          <a:effectLst/>
                        </a:rPr>
                        <a:t>F9 B5 B1049.5</a:t>
                      </a:r>
                    </a:p>
                  </a:txBody>
                  <a:tcPr marL="16704" marR="16704" marT="8352" marB="8352" anchor="ctr"/>
                </a:tc>
                <a:tc>
                  <a:txBody>
                    <a:bodyPr/>
                    <a:lstStyle/>
                    <a:p>
                      <a:pPr algn="ctr"/>
                      <a:r>
                        <a:rPr lang="es-CO" sz="900">
                          <a:effectLst/>
                        </a:rPr>
                        <a:t>2020-06-04</a:t>
                      </a:r>
                    </a:p>
                  </a:txBody>
                  <a:tcPr marL="16704" marR="16704" marT="8352" marB="8352" anchor="ctr"/>
                </a:tc>
                <a:tc>
                  <a:txBody>
                    <a:bodyPr/>
                    <a:lstStyle/>
                    <a:p>
                      <a:pPr algn="ctr"/>
                      <a:r>
                        <a:rPr lang="es-CO" sz="900">
                          <a:effectLst/>
                        </a:rPr>
                        <a:t>1:25:00</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s-CO" sz="900">
                          <a:effectLst/>
                        </a:rPr>
                        <a:t>Starlink 7 v1.0, Starlink 8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 Planet Labs</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4160479124"/>
                  </a:ext>
                </a:extLst>
              </a:tr>
              <a:tr h="411641">
                <a:tc>
                  <a:txBody>
                    <a:bodyPr/>
                    <a:lstStyle/>
                    <a:p>
                      <a:pPr algn="ctr"/>
                      <a:r>
                        <a:rPr lang="es-CO" sz="900">
                          <a:effectLst/>
                        </a:rPr>
                        <a:t>F9 B5 B1060.2</a:t>
                      </a:r>
                    </a:p>
                  </a:txBody>
                  <a:tcPr marL="16704" marR="16704" marT="8352" marB="8352" anchor="ctr"/>
                </a:tc>
                <a:tc>
                  <a:txBody>
                    <a:bodyPr/>
                    <a:lstStyle/>
                    <a:p>
                      <a:pPr algn="ctr"/>
                      <a:r>
                        <a:rPr lang="es-CO" sz="900">
                          <a:effectLst/>
                        </a:rPr>
                        <a:t>2020-09-03</a:t>
                      </a:r>
                    </a:p>
                  </a:txBody>
                  <a:tcPr marL="16704" marR="16704" marT="8352" marB="8352" anchor="ctr"/>
                </a:tc>
                <a:tc>
                  <a:txBody>
                    <a:bodyPr/>
                    <a:lstStyle/>
                    <a:p>
                      <a:pPr algn="ctr"/>
                      <a:r>
                        <a:rPr lang="es-CO" sz="900">
                          <a:effectLst/>
                        </a:rPr>
                        <a:t>12:46:14</a:t>
                      </a:r>
                    </a:p>
                  </a:txBody>
                  <a:tcPr marL="16704" marR="16704" marT="8352" marB="8352" anchor="ctr"/>
                </a:tc>
                <a:tc>
                  <a:txBody>
                    <a:bodyPr/>
                    <a:lstStyle/>
                    <a:p>
                      <a:pPr algn="ctr"/>
                      <a:r>
                        <a:rPr lang="es-CO" sz="900">
                          <a:effectLst/>
                        </a:rPr>
                        <a:t>KSC LC-39A</a:t>
                      </a:r>
                    </a:p>
                  </a:txBody>
                  <a:tcPr marL="16704" marR="16704" marT="8352" marB="8352" anchor="ctr"/>
                </a:tc>
                <a:tc>
                  <a:txBody>
                    <a:bodyPr/>
                    <a:lstStyle/>
                    <a:p>
                      <a:pPr algn="ctr"/>
                      <a:r>
                        <a:rPr lang="es-CO" sz="900">
                          <a:effectLst/>
                        </a:rPr>
                        <a:t>Starlink 11 v1.0, Starlink 12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539209084"/>
                  </a:ext>
                </a:extLst>
              </a:tr>
              <a:tr h="411641">
                <a:tc>
                  <a:txBody>
                    <a:bodyPr/>
                    <a:lstStyle/>
                    <a:p>
                      <a:pPr algn="ctr"/>
                      <a:r>
                        <a:rPr lang="es-CO" sz="900">
                          <a:effectLst/>
                        </a:rPr>
                        <a:t>F9 B5 B1058.3</a:t>
                      </a:r>
                    </a:p>
                  </a:txBody>
                  <a:tcPr marL="16704" marR="16704" marT="8352" marB="8352" anchor="ctr"/>
                </a:tc>
                <a:tc>
                  <a:txBody>
                    <a:bodyPr/>
                    <a:lstStyle/>
                    <a:p>
                      <a:pPr algn="ctr"/>
                      <a:r>
                        <a:rPr lang="es-CO" sz="900">
                          <a:effectLst/>
                        </a:rPr>
                        <a:t>2020-10-06</a:t>
                      </a:r>
                    </a:p>
                  </a:txBody>
                  <a:tcPr marL="16704" marR="16704" marT="8352" marB="8352" anchor="ctr"/>
                </a:tc>
                <a:tc>
                  <a:txBody>
                    <a:bodyPr/>
                    <a:lstStyle/>
                    <a:p>
                      <a:pPr algn="ctr"/>
                      <a:r>
                        <a:rPr lang="es-CO" sz="900">
                          <a:effectLst/>
                        </a:rPr>
                        <a:t>11:29:34</a:t>
                      </a:r>
                    </a:p>
                  </a:txBody>
                  <a:tcPr marL="16704" marR="16704" marT="8352" marB="8352" anchor="ctr"/>
                </a:tc>
                <a:tc>
                  <a:txBody>
                    <a:bodyPr/>
                    <a:lstStyle/>
                    <a:p>
                      <a:pPr algn="ctr"/>
                      <a:r>
                        <a:rPr lang="es-CO" sz="900">
                          <a:effectLst/>
                        </a:rPr>
                        <a:t>KSC LC-39A</a:t>
                      </a:r>
                    </a:p>
                  </a:txBody>
                  <a:tcPr marL="16704" marR="16704" marT="8352" marB="8352" anchor="ctr"/>
                </a:tc>
                <a:tc>
                  <a:txBody>
                    <a:bodyPr/>
                    <a:lstStyle/>
                    <a:p>
                      <a:pPr algn="ctr"/>
                      <a:r>
                        <a:rPr lang="es-CO" sz="900">
                          <a:effectLst/>
                        </a:rPr>
                        <a:t>Starlink 12 v1.0, Starlink 13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965900475"/>
                  </a:ext>
                </a:extLst>
              </a:tr>
              <a:tr h="411641">
                <a:tc>
                  <a:txBody>
                    <a:bodyPr/>
                    <a:lstStyle/>
                    <a:p>
                      <a:pPr algn="ctr"/>
                      <a:r>
                        <a:rPr lang="es-CO" sz="900">
                          <a:effectLst/>
                        </a:rPr>
                        <a:t>F9 B5 B1051.6</a:t>
                      </a:r>
                    </a:p>
                  </a:txBody>
                  <a:tcPr marL="16704" marR="16704" marT="8352" marB="8352" anchor="ctr"/>
                </a:tc>
                <a:tc>
                  <a:txBody>
                    <a:bodyPr/>
                    <a:lstStyle/>
                    <a:p>
                      <a:pPr algn="ctr"/>
                      <a:r>
                        <a:rPr lang="es-CO" sz="900">
                          <a:effectLst/>
                        </a:rPr>
                        <a:t>2020-10-18</a:t>
                      </a:r>
                    </a:p>
                  </a:txBody>
                  <a:tcPr marL="16704" marR="16704" marT="8352" marB="8352" anchor="ctr"/>
                </a:tc>
                <a:tc>
                  <a:txBody>
                    <a:bodyPr/>
                    <a:lstStyle/>
                    <a:p>
                      <a:pPr algn="ctr"/>
                      <a:r>
                        <a:rPr lang="es-CO" sz="900">
                          <a:effectLst/>
                        </a:rPr>
                        <a:t>12:25:57</a:t>
                      </a:r>
                    </a:p>
                  </a:txBody>
                  <a:tcPr marL="16704" marR="16704" marT="8352" marB="8352" anchor="ctr"/>
                </a:tc>
                <a:tc>
                  <a:txBody>
                    <a:bodyPr/>
                    <a:lstStyle/>
                    <a:p>
                      <a:pPr algn="ctr"/>
                      <a:r>
                        <a:rPr lang="es-CO" sz="900">
                          <a:effectLst/>
                        </a:rPr>
                        <a:t>KSC LC-39A</a:t>
                      </a:r>
                    </a:p>
                  </a:txBody>
                  <a:tcPr marL="16704" marR="16704" marT="8352" marB="8352" anchor="ctr"/>
                </a:tc>
                <a:tc>
                  <a:txBody>
                    <a:bodyPr/>
                    <a:lstStyle/>
                    <a:p>
                      <a:pPr algn="ctr"/>
                      <a:r>
                        <a:rPr lang="es-CO" sz="900">
                          <a:effectLst/>
                        </a:rPr>
                        <a:t>Starlink 13 v1.0, Starlink 14 v1.0</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4241276036"/>
                  </a:ext>
                </a:extLst>
              </a:tr>
              <a:tr h="411641">
                <a:tc>
                  <a:txBody>
                    <a:bodyPr/>
                    <a:lstStyle/>
                    <a:p>
                      <a:pPr algn="ctr"/>
                      <a:r>
                        <a:rPr lang="es-CO" sz="900">
                          <a:effectLst/>
                        </a:rPr>
                        <a:t>F9 B5 B1060.3</a:t>
                      </a:r>
                    </a:p>
                  </a:txBody>
                  <a:tcPr marL="16704" marR="16704" marT="8352" marB="8352" anchor="ctr"/>
                </a:tc>
                <a:tc>
                  <a:txBody>
                    <a:bodyPr/>
                    <a:lstStyle/>
                    <a:p>
                      <a:pPr algn="ctr"/>
                      <a:r>
                        <a:rPr lang="es-CO" sz="900">
                          <a:effectLst/>
                        </a:rPr>
                        <a:t>2020-10-24</a:t>
                      </a:r>
                    </a:p>
                  </a:txBody>
                  <a:tcPr marL="16704" marR="16704" marT="8352" marB="8352" anchor="ctr"/>
                </a:tc>
                <a:tc>
                  <a:txBody>
                    <a:bodyPr/>
                    <a:lstStyle/>
                    <a:p>
                      <a:pPr algn="ctr"/>
                      <a:r>
                        <a:rPr lang="es-CO" sz="900">
                          <a:effectLst/>
                        </a:rPr>
                        <a:t>15:31:34</a:t>
                      </a:r>
                    </a:p>
                  </a:txBody>
                  <a:tcPr marL="16704" marR="16704" marT="8352" marB="8352" anchor="ctr"/>
                </a:tc>
                <a:tc>
                  <a:txBody>
                    <a:bodyPr/>
                    <a:lstStyle/>
                    <a:p>
                      <a:pPr algn="ctr"/>
                      <a:r>
                        <a:rPr lang="es-CO" sz="900">
                          <a:effectLst/>
                        </a:rPr>
                        <a:t>CCAFS SLC-40</a:t>
                      </a:r>
                    </a:p>
                  </a:txBody>
                  <a:tcPr marL="16704" marR="16704" marT="8352" marB="8352" anchor="ctr"/>
                </a:tc>
                <a:tc>
                  <a:txBody>
                    <a:bodyPr/>
                    <a:lstStyle/>
                    <a:p>
                      <a:pPr algn="ctr"/>
                      <a:r>
                        <a:rPr lang="es-CO" sz="900">
                          <a:effectLst/>
                        </a:rPr>
                        <a:t>Starlink 14 v1.0, GPS III-04</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a:effectLst/>
                        </a:rPr>
                        <a:t>Success</a:t>
                      </a:r>
                    </a:p>
                  </a:txBody>
                  <a:tcPr marL="16704" marR="16704" marT="8352" marB="8352" anchor="ctr"/>
                </a:tc>
                <a:extLst>
                  <a:ext uri="{0D108BD9-81ED-4DB2-BD59-A6C34878D82A}">
                    <a16:rowId xmlns:a16="http://schemas.microsoft.com/office/drawing/2014/main" val="2223175896"/>
                  </a:ext>
                </a:extLst>
              </a:tr>
              <a:tr h="411641">
                <a:tc>
                  <a:txBody>
                    <a:bodyPr/>
                    <a:lstStyle/>
                    <a:p>
                      <a:pPr algn="ctr"/>
                      <a:r>
                        <a:rPr lang="es-CO" sz="900">
                          <a:effectLst/>
                        </a:rPr>
                        <a:t>F9 B5 B1049.7</a:t>
                      </a:r>
                    </a:p>
                  </a:txBody>
                  <a:tcPr marL="16704" marR="16704" marT="8352" marB="8352" anchor="ctr"/>
                </a:tc>
                <a:tc>
                  <a:txBody>
                    <a:bodyPr/>
                    <a:lstStyle/>
                    <a:p>
                      <a:pPr algn="ctr"/>
                      <a:r>
                        <a:rPr lang="es-CO" sz="900">
                          <a:effectLst/>
                        </a:rPr>
                        <a:t>2020-11-25</a:t>
                      </a:r>
                    </a:p>
                  </a:txBody>
                  <a:tcPr marL="16704" marR="16704" marT="8352" marB="8352" anchor="ctr"/>
                </a:tc>
                <a:tc>
                  <a:txBody>
                    <a:bodyPr/>
                    <a:lstStyle/>
                    <a:p>
                      <a:pPr algn="ctr"/>
                      <a:r>
                        <a:rPr lang="es-CO" sz="900">
                          <a:effectLst/>
                        </a:rPr>
                        <a:t>2:13:00</a:t>
                      </a:r>
                    </a:p>
                  </a:txBody>
                  <a:tcPr marL="16704" marR="16704" marT="8352" marB="8352" anchor="ctr"/>
                </a:tc>
                <a:tc>
                  <a:txBody>
                    <a:bodyPr/>
                    <a:lstStyle/>
                    <a:p>
                      <a:pPr algn="ctr"/>
                      <a:r>
                        <a:rPr lang="es-CO" sz="900" dirty="0">
                          <a:effectLst/>
                        </a:rPr>
                        <a:t>CCAFS SLC-40</a:t>
                      </a:r>
                    </a:p>
                  </a:txBody>
                  <a:tcPr marL="16704" marR="16704" marT="8352" marB="8352" anchor="ctr"/>
                </a:tc>
                <a:tc>
                  <a:txBody>
                    <a:bodyPr/>
                    <a:lstStyle/>
                    <a:p>
                      <a:pPr algn="ctr"/>
                      <a:r>
                        <a:rPr lang="es-CO" sz="900">
                          <a:effectLst/>
                        </a:rPr>
                        <a:t>Starlink 15 v1.0, SpaceX CRS-21</a:t>
                      </a:r>
                    </a:p>
                  </a:txBody>
                  <a:tcPr marL="16704" marR="16704" marT="8352" marB="8352" anchor="ctr"/>
                </a:tc>
                <a:tc>
                  <a:txBody>
                    <a:bodyPr/>
                    <a:lstStyle/>
                    <a:p>
                      <a:pPr algn="ctr"/>
                      <a:r>
                        <a:rPr lang="es-CO" sz="900">
                          <a:effectLst/>
                        </a:rPr>
                        <a:t>15600</a:t>
                      </a:r>
                    </a:p>
                  </a:txBody>
                  <a:tcPr marL="16704" marR="16704" marT="8352" marB="8352" anchor="ctr"/>
                </a:tc>
                <a:tc>
                  <a:txBody>
                    <a:bodyPr/>
                    <a:lstStyle/>
                    <a:p>
                      <a:pPr algn="ctr"/>
                      <a:r>
                        <a:rPr lang="es-CO" sz="900">
                          <a:effectLst/>
                        </a:rPr>
                        <a:t>LEO</a:t>
                      </a:r>
                    </a:p>
                  </a:txBody>
                  <a:tcPr marL="16704" marR="16704" marT="8352" marB="8352" anchor="ctr"/>
                </a:tc>
                <a:tc>
                  <a:txBody>
                    <a:bodyPr/>
                    <a:lstStyle/>
                    <a:p>
                      <a:pPr algn="ctr"/>
                      <a:r>
                        <a:rPr lang="es-CO" sz="900">
                          <a:effectLst/>
                        </a:rPr>
                        <a:t>SpaceX</a:t>
                      </a:r>
                    </a:p>
                  </a:txBody>
                  <a:tcPr marL="16704" marR="16704" marT="8352" marB="8352" anchor="ctr"/>
                </a:tc>
                <a:tc>
                  <a:txBody>
                    <a:bodyPr/>
                    <a:lstStyle/>
                    <a:p>
                      <a:pPr algn="ctr"/>
                      <a:r>
                        <a:rPr lang="es-CO" sz="900">
                          <a:effectLst/>
                        </a:rPr>
                        <a:t>Success</a:t>
                      </a:r>
                    </a:p>
                  </a:txBody>
                  <a:tcPr marL="16704" marR="16704" marT="8352" marB="8352" anchor="ctr"/>
                </a:tc>
                <a:tc>
                  <a:txBody>
                    <a:bodyPr/>
                    <a:lstStyle/>
                    <a:p>
                      <a:pPr algn="ctr"/>
                      <a:r>
                        <a:rPr lang="es-CO" sz="900" dirty="0" err="1">
                          <a:effectLst/>
                        </a:rPr>
                        <a:t>Success</a:t>
                      </a:r>
                      <a:endParaRPr lang="es-CO" sz="900" dirty="0">
                        <a:effectLst/>
                      </a:endParaRPr>
                    </a:p>
                  </a:txBody>
                  <a:tcPr marL="16704" marR="16704" marT="8352" marB="8352" anchor="ctr"/>
                </a:tc>
                <a:extLst>
                  <a:ext uri="{0D108BD9-81ED-4DB2-BD59-A6C34878D82A}">
                    <a16:rowId xmlns:a16="http://schemas.microsoft.com/office/drawing/2014/main" val="192317267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a 1">
            <a:extLst>
              <a:ext uri="{FF2B5EF4-FFF2-40B4-BE49-F238E27FC236}">
                <a16:creationId xmlns:a16="http://schemas.microsoft.com/office/drawing/2014/main" id="{A2D9D0F7-BEBA-7321-B482-1BFFB0330A0B}"/>
              </a:ext>
            </a:extLst>
          </p:cNvPr>
          <p:cNvGraphicFramePr>
            <a:graphicFrameLocks noGrp="1"/>
          </p:cNvGraphicFramePr>
          <p:nvPr>
            <p:extLst>
              <p:ext uri="{D42A27DB-BD31-4B8C-83A1-F6EECF244321}">
                <p14:modId xmlns:p14="http://schemas.microsoft.com/office/powerpoint/2010/main" val="2994852968"/>
              </p:ext>
            </p:extLst>
          </p:nvPr>
        </p:nvGraphicFramePr>
        <p:xfrm>
          <a:off x="972647" y="3626642"/>
          <a:ext cx="10879829" cy="2651760"/>
        </p:xfrm>
        <a:graphic>
          <a:graphicData uri="http://schemas.openxmlformats.org/drawingml/2006/table">
            <a:tbl>
              <a:tblPr>
                <a:tableStyleId>{073A0DAA-6AF3-43AB-8588-CEC1D06C72B9}</a:tableStyleId>
              </a:tblPr>
              <a:tblGrid>
                <a:gridCol w="955964">
                  <a:extLst>
                    <a:ext uri="{9D8B030D-6E8A-4147-A177-3AD203B41FA5}">
                      <a16:colId xmlns:a16="http://schemas.microsoft.com/office/drawing/2014/main" val="1116928170"/>
                    </a:ext>
                  </a:extLst>
                </a:gridCol>
                <a:gridCol w="955964">
                  <a:extLst>
                    <a:ext uri="{9D8B030D-6E8A-4147-A177-3AD203B41FA5}">
                      <a16:colId xmlns:a16="http://schemas.microsoft.com/office/drawing/2014/main" val="1504400707"/>
                    </a:ext>
                  </a:extLst>
                </a:gridCol>
                <a:gridCol w="955964">
                  <a:extLst>
                    <a:ext uri="{9D8B030D-6E8A-4147-A177-3AD203B41FA5}">
                      <a16:colId xmlns:a16="http://schemas.microsoft.com/office/drawing/2014/main" val="3936108388"/>
                    </a:ext>
                  </a:extLst>
                </a:gridCol>
                <a:gridCol w="955964">
                  <a:extLst>
                    <a:ext uri="{9D8B030D-6E8A-4147-A177-3AD203B41FA5}">
                      <a16:colId xmlns:a16="http://schemas.microsoft.com/office/drawing/2014/main" val="3903043537"/>
                    </a:ext>
                  </a:extLst>
                </a:gridCol>
                <a:gridCol w="955964">
                  <a:extLst>
                    <a:ext uri="{9D8B030D-6E8A-4147-A177-3AD203B41FA5}">
                      <a16:colId xmlns:a16="http://schemas.microsoft.com/office/drawing/2014/main" val="515282337"/>
                    </a:ext>
                  </a:extLst>
                </a:gridCol>
                <a:gridCol w="955964">
                  <a:extLst>
                    <a:ext uri="{9D8B030D-6E8A-4147-A177-3AD203B41FA5}">
                      <a16:colId xmlns:a16="http://schemas.microsoft.com/office/drawing/2014/main" val="2941295447"/>
                    </a:ext>
                  </a:extLst>
                </a:gridCol>
                <a:gridCol w="995861">
                  <a:extLst>
                    <a:ext uri="{9D8B030D-6E8A-4147-A177-3AD203B41FA5}">
                      <a16:colId xmlns:a16="http://schemas.microsoft.com/office/drawing/2014/main" val="1620080711"/>
                    </a:ext>
                  </a:extLst>
                </a:gridCol>
                <a:gridCol w="916067">
                  <a:extLst>
                    <a:ext uri="{9D8B030D-6E8A-4147-A177-3AD203B41FA5}">
                      <a16:colId xmlns:a16="http://schemas.microsoft.com/office/drawing/2014/main" val="3789503025"/>
                    </a:ext>
                  </a:extLst>
                </a:gridCol>
                <a:gridCol w="1051629">
                  <a:extLst>
                    <a:ext uri="{9D8B030D-6E8A-4147-A177-3AD203B41FA5}">
                      <a16:colId xmlns:a16="http://schemas.microsoft.com/office/drawing/2014/main" val="690140494"/>
                    </a:ext>
                  </a:extLst>
                </a:gridCol>
                <a:gridCol w="1099595">
                  <a:extLst>
                    <a:ext uri="{9D8B030D-6E8A-4147-A177-3AD203B41FA5}">
                      <a16:colId xmlns:a16="http://schemas.microsoft.com/office/drawing/2014/main" val="1382696486"/>
                    </a:ext>
                  </a:extLst>
                </a:gridCol>
                <a:gridCol w="1080893">
                  <a:extLst>
                    <a:ext uri="{9D8B030D-6E8A-4147-A177-3AD203B41FA5}">
                      <a16:colId xmlns:a16="http://schemas.microsoft.com/office/drawing/2014/main" val="3781632321"/>
                    </a:ext>
                  </a:extLst>
                </a:gridCol>
              </a:tblGrid>
              <a:tr h="883920">
                <a:tc>
                  <a:txBody>
                    <a:bodyPr/>
                    <a:lstStyle/>
                    <a:p>
                      <a:pPr algn="ctr" fontAlgn="ctr"/>
                      <a:r>
                        <a:rPr lang="es-CO" sz="1800">
                          <a:effectLst/>
                        </a:rPr>
                        <a:t>month</a:t>
                      </a:r>
                    </a:p>
                  </a:txBody>
                  <a:tcPr marL="60960" marR="60960" marT="30480" marB="30480" anchor="ctr"/>
                </a:tc>
                <a:tc>
                  <a:txBody>
                    <a:bodyPr/>
                    <a:lstStyle/>
                    <a:p>
                      <a:pPr algn="ctr" fontAlgn="ctr"/>
                      <a:r>
                        <a:rPr lang="es-CO" sz="1800">
                          <a:effectLst/>
                        </a:rPr>
                        <a:t>Date</a:t>
                      </a:r>
                    </a:p>
                  </a:txBody>
                  <a:tcPr marL="60960" marR="60960" marT="30480" marB="30480" anchor="ctr"/>
                </a:tc>
                <a:tc>
                  <a:txBody>
                    <a:bodyPr/>
                    <a:lstStyle/>
                    <a:p>
                      <a:pPr algn="ctr" fontAlgn="ctr"/>
                      <a:r>
                        <a:rPr lang="es-CO" sz="1800">
                          <a:effectLst/>
                        </a:rPr>
                        <a:t>Time (UTC)</a:t>
                      </a:r>
                    </a:p>
                  </a:txBody>
                  <a:tcPr marL="60960" marR="60960" marT="30480" marB="30480" anchor="ctr"/>
                </a:tc>
                <a:tc>
                  <a:txBody>
                    <a:bodyPr/>
                    <a:lstStyle/>
                    <a:p>
                      <a:pPr algn="ctr" fontAlgn="ctr"/>
                      <a:r>
                        <a:rPr lang="es-CO" sz="1800" dirty="0" err="1">
                          <a:effectLst/>
                        </a:rPr>
                        <a:t>BoosterVersion</a:t>
                      </a:r>
                      <a:endParaRPr lang="es-CO" sz="1800" dirty="0">
                        <a:effectLst/>
                      </a:endParaRPr>
                    </a:p>
                  </a:txBody>
                  <a:tcPr marL="60960" marR="60960" marT="30480" marB="30480" anchor="ctr"/>
                </a:tc>
                <a:tc>
                  <a:txBody>
                    <a:bodyPr/>
                    <a:lstStyle/>
                    <a:p>
                      <a:pPr algn="ctr" fontAlgn="ctr"/>
                      <a:r>
                        <a:rPr lang="es-CO" sz="1800" dirty="0" err="1">
                          <a:effectLst/>
                        </a:rPr>
                        <a:t>Launch</a:t>
                      </a:r>
                      <a:r>
                        <a:rPr lang="es-CO" sz="1800" dirty="0">
                          <a:effectLst/>
                        </a:rPr>
                        <a:t> Site</a:t>
                      </a:r>
                    </a:p>
                  </a:txBody>
                  <a:tcPr marL="60960" marR="60960" marT="30480" marB="30480" anchor="ctr"/>
                </a:tc>
                <a:tc>
                  <a:txBody>
                    <a:bodyPr/>
                    <a:lstStyle/>
                    <a:p>
                      <a:pPr algn="ctr" fontAlgn="ctr"/>
                      <a:r>
                        <a:rPr lang="es-CO" sz="1800" dirty="0" err="1">
                          <a:effectLst/>
                        </a:rPr>
                        <a:t>Payload</a:t>
                      </a:r>
                      <a:endParaRPr lang="es-CO" sz="1800" dirty="0">
                        <a:effectLst/>
                      </a:endParaRPr>
                    </a:p>
                  </a:txBody>
                  <a:tcPr marL="60960" marR="60960" marT="30480" marB="30480" anchor="ctr"/>
                </a:tc>
                <a:tc>
                  <a:txBody>
                    <a:bodyPr/>
                    <a:lstStyle/>
                    <a:p>
                      <a:pPr algn="ctr" fontAlgn="ctr"/>
                      <a:r>
                        <a:rPr lang="es-CO" sz="1800" dirty="0">
                          <a:effectLst/>
                        </a:rPr>
                        <a:t>PAYLOAD MASS KG</a:t>
                      </a:r>
                    </a:p>
                  </a:txBody>
                  <a:tcPr marL="60960" marR="60960" marT="30480" marB="30480" anchor="ctr"/>
                </a:tc>
                <a:tc>
                  <a:txBody>
                    <a:bodyPr/>
                    <a:lstStyle/>
                    <a:p>
                      <a:pPr algn="ctr" fontAlgn="ctr"/>
                      <a:r>
                        <a:rPr lang="es-CO" sz="1800">
                          <a:effectLst/>
                        </a:rPr>
                        <a:t>Orbit</a:t>
                      </a:r>
                    </a:p>
                  </a:txBody>
                  <a:tcPr marL="60960" marR="60960" marT="30480" marB="30480" anchor="ctr"/>
                </a:tc>
                <a:tc>
                  <a:txBody>
                    <a:bodyPr/>
                    <a:lstStyle/>
                    <a:p>
                      <a:pPr algn="ctr" fontAlgn="ctr"/>
                      <a:r>
                        <a:rPr lang="es-CO" sz="1800">
                          <a:effectLst/>
                        </a:rPr>
                        <a:t>Customer</a:t>
                      </a:r>
                    </a:p>
                  </a:txBody>
                  <a:tcPr marL="60960" marR="60960" marT="30480" marB="30480" anchor="ctr"/>
                </a:tc>
                <a:tc>
                  <a:txBody>
                    <a:bodyPr/>
                    <a:lstStyle/>
                    <a:p>
                      <a:pPr algn="ctr" fontAlgn="ctr"/>
                      <a:r>
                        <a:rPr lang="es-CO" sz="1800" dirty="0" err="1">
                          <a:effectLst/>
                        </a:rPr>
                        <a:t>Mission</a:t>
                      </a:r>
                      <a:r>
                        <a:rPr lang="es-CO" sz="1800" dirty="0">
                          <a:effectLst/>
                        </a:rPr>
                        <a:t> </a:t>
                      </a:r>
                      <a:r>
                        <a:rPr lang="es-CO" sz="1800" dirty="0" err="1">
                          <a:effectLst/>
                        </a:rPr>
                        <a:t>Outcome</a:t>
                      </a:r>
                      <a:endParaRPr lang="es-CO" sz="1800" dirty="0">
                        <a:effectLst/>
                      </a:endParaRPr>
                    </a:p>
                  </a:txBody>
                  <a:tcPr marL="60960" marR="60960" marT="30480" marB="30480" anchor="ctr"/>
                </a:tc>
                <a:tc>
                  <a:txBody>
                    <a:bodyPr/>
                    <a:lstStyle/>
                    <a:p>
                      <a:pPr algn="ctr" fontAlgn="ctr"/>
                      <a:r>
                        <a:rPr lang="es-CO" sz="1800" dirty="0" err="1">
                          <a:effectLst/>
                        </a:rPr>
                        <a:t>Landing</a:t>
                      </a:r>
                      <a:r>
                        <a:rPr lang="es-CO" sz="1800" dirty="0">
                          <a:effectLst/>
                        </a:rPr>
                        <a:t> </a:t>
                      </a:r>
                      <a:r>
                        <a:rPr lang="es-CO" sz="1800" dirty="0" err="1">
                          <a:effectLst/>
                        </a:rPr>
                        <a:t>Outcome</a:t>
                      </a:r>
                      <a:endParaRPr lang="es-CO" sz="1800" dirty="0">
                        <a:effectLst/>
                      </a:endParaRPr>
                    </a:p>
                  </a:txBody>
                  <a:tcPr marL="60960" marR="60960" marT="30480" marB="30480" anchor="ctr"/>
                </a:tc>
                <a:extLst>
                  <a:ext uri="{0D108BD9-81ED-4DB2-BD59-A6C34878D82A}">
                    <a16:rowId xmlns:a16="http://schemas.microsoft.com/office/drawing/2014/main" val="1557238881"/>
                  </a:ext>
                </a:extLst>
              </a:tr>
              <a:tr h="883920">
                <a:tc>
                  <a:txBody>
                    <a:bodyPr/>
                    <a:lstStyle/>
                    <a:p>
                      <a:pPr algn="ctr"/>
                      <a:r>
                        <a:rPr lang="es-CO" sz="1800">
                          <a:effectLst/>
                        </a:rPr>
                        <a:t>01</a:t>
                      </a:r>
                    </a:p>
                  </a:txBody>
                  <a:tcPr marL="60960" marR="60960" marT="30480" marB="30480" anchor="ctr"/>
                </a:tc>
                <a:tc>
                  <a:txBody>
                    <a:bodyPr/>
                    <a:lstStyle/>
                    <a:p>
                      <a:pPr algn="ctr"/>
                      <a:r>
                        <a:rPr lang="es-CO" sz="1800">
                          <a:effectLst/>
                        </a:rPr>
                        <a:t>2015-01-10</a:t>
                      </a:r>
                    </a:p>
                  </a:txBody>
                  <a:tcPr marL="60960" marR="60960" marT="30480" marB="30480" anchor="ctr"/>
                </a:tc>
                <a:tc>
                  <a:txBody>
                    <a:bodyPr/>
                    <a:lstStyle/>
                    <a:p>
                      <a:pPr algn="ctr"/>
                      <a:r>
                        <a:rPr lang="es-CO" sz="1800">
                          <a:effectLst/>
                        </a:rPr>
                        <a:t>9:47:00</a:t>
                      </a:r>
                    </a:p>
                  </a:txBody>
                  <a:tcPr marL="60960" marR="60960" marT="30480" marB="30480" anchor="ctr"/>
                </a:tc>
                <a:tc>
                  <a:txBody>
                    <a:bodyPr/>
                    <a:lstStyle/>
                    <a:p>
                      <a:pPr algn="ctr"/>
                      <a:r>
                        <a:rPr lang="es-CO" sz="1800">
                          <a:effectLst/>
                        </a:rPr>
                        <a:t>F9 v1.1 B1012</a:t>
                      </a:r>
                    </a:p>
                  </a:txBody>
                  <a:tcPr marL="60960" marR="60960" marT="30480" marB="30480" anchor="ctr"/>
                </a:tc>
                <a:tc>
                  <a:txBody>
                    <a:bodyPr/>
                    <a:lstStyle/>
                    <a:p>
                      <a:pPr algn="ctr"/>
                      <a:r>
                        <a:rPr lang="es-CO" sz="1800">
                          <a:effectLst/>
                        </a:rPr>
                        <a:t>CCAFS LC-40</a:t>
                      </a:r>
                    </a:p>
                  </a:txBody>
                  <a:tcPr marL="60960" marR="60960" marT="30480" marB="30480" anchor="ctr"/>
                </a:tc>
                <a:tc>
                  <a:txBody>
                    <a:bodyPr/>
                    <a:lstStyle/>
                    <a:p>
                      <a:pPr algn="ctr"/>
                      <a:r>
                        <a:rPr lang="es-CO" sz="1800">
                          <a:effectLst/>
                        </a:rPr>
                        <a:t>SpaceX CRS-5</a:t>
                      </a:r>
                    </a:p>
                  </a:txBody>
                  <a:tcPr marL="60960" marR="60960" marT="30480" marB="30480" anchor="ctr"/>
                </a:tc>
                <a:tc>
                  <a:txBody>
                    <a:bodyPr/>
                    <a:lstStyle/>
                    <a:p>
                      <a:pPr algn="ctr"/>
                      <a:r>
                        <a:rPr lang="es-CO" sz="1800">
                          <a:effectLst/>
                        </a:rPr>
                        <a:t>2395</a:t>
                      </a:r>
                    </a:p>
                  </a:txBody>
                  <a:tcPr marL="60960" marR="60960" marT="30480" marB="30480" anchor="ctr"/>
                </a:tc>
                <a:tc>
                  <a:txBody>
                    <a:bodyPr/>
                    <a:lstStyle/>
                    <a:p>
                      <a:pPr algn="ctr"/>
                      <a:r>
                        <a:rPr lang="es-CO" sz="1800">
                          <a:effectLst/>
                        </a:rPr>
                        <a:t>LEO (ISS)</a:t>
                      </a:r>
                    </a:p>
                  </a:txBody>
                  <a:tcPr marL="60960" marR="60960" marT="30480" marB="30480" anchor="ctr"/>
                </a:tc>
                <a:tc>
                  <a:txBody>
                    <a:bodyPr/>
                    <a:lstStyle/>
                    <a:p>
                      <a:pPr algn="ctr"/>
                      <a:r>
                        <a:rPr lang="es-CO" sz="1800">
                          <a:effectLst/>
                        </a:rPr>
                        <a:t>NASA (CRS)</a:t>
                      </a:r>
                    </a:p>
                  </a:txBody>
                  <a:tcPr marL="60960" marR="60960" marT="30480" marB="30480" anchor="ctr"/>
                </a:tc>
                <a:tc>
                  <a:txBody>
                    <a:bodyPr/>
                    <a:lstStyle/>
                    <a:p>
                      <a:pPr algn="ctr"/>
                      <a:r>
                        <a:rPr lang="es-CO" sz="1800">
                          <a:effectLst/>
                        </a:rPr>
                        <a:t>Success</a:t>
                      </a:r>
                    </a:p>
                  </a:txBody>
                  <a:tcPr marL="60960" marR="60960" marT="30480" marB="30480" anchor="ctr"/>
                </a:tc>
                <a:tc>
                  <a:txBody>
                    <a:bodyPr/>
                    <a:lstStyle/>
                    <a:p>
                      <a:pPr algn="ctr"/>
                      <a:r>
                        <a:rPr lang="es-CO" sz="1800">
                          <a:effectLst/>
                        </a:rPr>
                        <a:t>Failure (drone ship)</a:t>
                      </a:r>
                    </a:p>
                  </a:txBody>
                  <a:tcPr marL="60960" marR="60960" marT="30480" marB="30480" anchor="ctr"/>
                </a:tc>
                <a:extLst>
                  <a:ext uri="{0D108BD9-81ED-4DB2-BD59-A6C34878D82A}">
                    <a16:rowId xmlns:a16="http://schemas.microsoft.com/office/drawing/2014/main" val="3797059189"/>
                  </a:ext>
                </a:extLst>
              </a:tr>
              <a:tr h="883920">
                <a:tc>
                  <a:txBody>
                    <a:bodyPr/>
                    <a:lstStyle/>
                    <a:p>
                      <a:pPr algn="ctr"/>
                      <a:r>
                        <a:rPr lang="es-CO" sz="1800">
                          <a:effectLst/>
                        </a:rPr>
                        <a:t>04</a:t>
                      </a:r>
                    </a:p>
                  </a:txBody>
                  <a:tcPr marL="60960" marR="60960" marT="30480" marB="30480" anchor="ctr"/>
                </a:tc>
                <a:tc>
                  <a:txBody>
                    <a:bodyPr/>
                    <a:lstStyle/>
                    <a:p>
                      <a:pPr algn="ctr"/>
                      <a:r>
                        <a:rPr lang="es-CO" sz="1800">
                          <a:effectLst/>
                        </a:rPr>
                        <a:t>2015-04-14</a:t>
                      </a:r>
                    </a:p>
                  </a:txBody>
                  <a:tcPr marL="60960" marR="60960" marT="30480" marB="30480" anchor="ctr"/>
                </a:tc>
                <a:tc>
                  <a:txBody>
                    <a:bodyPr/>
                    <a:lstStyle/>
                    <a:p>
                      <a:pPr algn="ctr"/>
                      <a:r>
                        <a:rPr lang="es-CO" sz="1800">
                          <a:effectLst/>
                        </a:rPr>
                        <a:t>20:10:00</a:t>
                      </a:r>
                    </a:p>
                  </a:txBody>
                  <a:tcPr marL="60960" marR="60960" marT="30480" marB="30480" anchor="ctr"/>
                </a:tc>
                <a:tc>
                  <a:txBody>
                    <a:bodyPr/>
                    <a:lstStyle/>
                    <a:p>
                      <a:pPr algn="ctr"/>
                      <a:r>
                        <a:rPr lang="es-CO" sz="1800">
                          <a:effectLst/>
                        </a:rPr>
                        <a:t>F9 v1.1 B1015</a:t>
                      </a:r>
                    </a:p>
                  </a:txBody>
                  <a:tcPr marL="60960" marR="60960" marT="30480" marB="30480" anchor="ctr"/>
                </a:tc>
                <a:tc>
                  <a:txBody>
                    <a:bodyPr/>
                    <a:lstStyle/>
                    <a:p>
                      <a:pPr algn="ctr"/>
                      <a:r>
                        <a:rPr lang="es-CO" sz="1800">
                          <a:effectLst/>
                        </a:rPr>
                        <a:t>CCAFS LC-40</a:t>
                      </a:r>
                    </a:p>
                  </a:txBody>
                  <a:tcPr marL="60960" marR="60960" marT="30480" marB="30480" anchor="ctr"/>
                </a:tc>
                <a:tc>
                  <a:txBody>
                    <a:bodyPr/>
                    <a:lstStyle/>
                    <a:p>
                      <a:pPr algn="ctr"/>
                      <a:r>
                        <a:rPr lang="es-CO" sz="1800">
                          <a:effectLst/>
                        </a:rPr>
                        <a:t>SpaceX CRS-6</a:t>
                      </a:r>
                    </a:p>
                  </a:txBody>
                  <a:tcPr marL="60960" marR="60960" marT="30480" marB="30480" anchor="ctr"/>
                </a:tc>
                <a:tc>
                  <a:txBody>
                    <a:bodyPr/>
                    <a:lstStyle/>
                    <a:p>
                      <a:pPr algn="ctr"/>
                      <a:r>
                        <a:rPr lang="es-CO" sz="1800">
                          <a:effectLst/>
                        </a:rPr>
                        <a:t>1898</a:t>
                      </a:r>
                    </a:p>
                  </a:txBody>
                  <a:tcPr marL="60960" marR="60960" marT="30480" marB="30480" anchor="ctr"/>
                </a:tc>
                <a:tc>
                  <a:txBody>
                    <a:bodyPr/>
                    <a:lstStyle/>
                    <a:p>
                      <a:pPr algn="ctr"/>
                      <a:r>
                        <a:rPr lang="es-CO" sz="1800">
                          <a:effectLst/>
                        </a:rPr>
                        <a:t>LEO (ISS)</a:t>
                      </a:r>
                    </a:p>
                  </a:txBody>
                  <a:tcPr marL="60960" marR="60960" marT="30480" marB="30480" anchor="ctr"/>
                </a:tc>
                <a:tc>
                  <a:txBody>
                    <a:bodyPr/>
                    <a:lstStyle/>
                    <a:p>
                      <a:pPr algn="ctr"/>
                      <a:r>
                        <a:rPr lang="es-CO" sz="1800">
                          <a:effectLst/>
                        </a:rPr>
                        <a:t>NASA (CRS)</a:t>
                      </a:r>
                    </a:p>
                  </a:txBody>
                  <a:tcPr marL="60960" marR="60960" marT="30480" marB="30480" anchor="ctr"/>
                </a:tc>
                <a:tc>
                  <a:txBody>
                    <a:bodyPr/>
                    <a:lstStyle/>
                    <a:p>
                      <a:pPr algn="ctr"/>
                      <a:r>
                        <a:rPr lang="es-CO" sz="1800">
                          <a:effectLst/>
                        </a:rPr>
                        <a:t>Success</a:t>
                      </a:r>
                    </a:p>
                  </a:txBody>
                  <a:tcPr marL="60960" marR="60960" marT="30480" marB="30480" anchor="ctr"/>
                </a:tc>
                <a:tc>
                  <a:txBody>
                    <a:bodyPr/>
                    <a:lstStyle/>
                    <a:p>
                      <a:pPr algn="ctr"/>
                      <a:r>
                        <a:rPr lang="es-CO" sz="1800" dirty="0" err="1">
                          <a:effectLst/>
                        </a:rPr>
                        <a:t>Failure</a:t>
                      </a:r>
                      <a:r>
                        <a:rPr lang="es-CO" sz="1800" dirty="0">
                          <a:effectLst/>
                        </a:rPr>
                        <a:t> (</a:t>
                      </a:r>
                      <a:r>
                        <a:rPr lang="es-CO" sz="1800" dirty="0" err="1">
                          <a:effectLst/>
                        </a:rPr>
                        <a:t>drone</a:t>
                      </a:r>
                      <a:r>
                        <a:rPr lang="es-CO" sz="1800" dirty="0">
                          <a:effectLst/>
                        </a:rPr>
                        <a:t> </a:t>
                      </a:r>
                      <a:r>
                        <a:rPr lang="es-CO" sz="1800" dirty="0" err="1">
                          <a:effectLst/>
                        </a:rPr>
                        <a:t>ship</a:t>
                      </a:r>
                      <a:r>
                        <a:rPr lang="es-CO" sz="1800" dirty="0">
                          <a:effectLst/>
                        </a:rPr>
                        <a:t>)</a:t>
                      </a:r>
                    </a:p>
                  </a:txBody>
                  <a:tcPr marL="60960" marR="60960" marT="30480" marB="30480" anchor="ctr"/>
                </a:tc>
                <a:extLst>
                  <a:ext uri="{0D108BD9-81ED-4DB2-BD59-A6C34878D82A}">
                    <a16:rowId xmlns:a16="http://schemas.microsoft.com/office/drawing/2014/main" val="361562759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7865793B-756A-AB35-00DD-D6D65171AE8E}"/>
              </a:ext>
            </a:extLst>
          </p:cNvPr>
          <p:cNvPicPr>
            <a:picLocks noChangeAspect="1"/>
          </p:cNvPicPr>
          <p:nvPr/>
        </p:nvPicPr>
        <p:blipFill>
          <a:blip r:embed="rId3"/>
          <a:stretch>
            <a:fillRect/>
          </a:stretch>
        </p:blipFill>
        <p:spPr>
          <a:xfrm>
            <a:off x="601883" y="4428749"/>
            <a:ext cx="10482093" cy="1165476"/>
          </a:xfrm>
          <a:prstGeom prst="rect">
            <a:avLst/>
          </a:prstGeom>
        </p:spPr>
      </p:pic>
      <p:pic>
        <p:nvPicPr>
          <p:cNvPr id="8" name="Imagen 7">
            <a:extLst>
              <a:ext uri="{FF2B5EF4-FFF2-40B4-BE49-F238E27FC236}">
                <a16:creationId xmlns:a16="http://schemas.microsoft.com/office/drawing/2014/main" id="{0CD223AC-9B47-F806-F05D-142138A60B18}"/>
              </a:ext>
            </a:extLst>
          </p:cNvPr>
          <p:cNvPicPr>
            <a:picLocks noChangeAspect="1"/>
          </p:cNvPicPr>
          <p:nvPr/>
        </p:nvPicPr>
        <p:blipFill>
          <a:blip r:embed="rId4"/>
          <a:stretch>
            <a:fillRect/>
          </a:stretch>
        </p:blipFill>
        <p:spPr>
          <a:xfrm>
            <a:off x="596241" y="3511456"/>
            <a:ext cx="10482093" cy="6451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29039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Visualization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accuracy is Tree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2C9FEC4D-51C2-8DD0-ADE2-9FA32B24B8D2}"/>
              </a:ext>
            </a:extLst>
          </p:cNvPr>
          <p:cNvPicPr>
            <a:picLocks noChangeAspect="1"/>
          </p:cNvPicPr>
          <p:nvPr/>
        </p:nvPicPr>
        <p:blipFill>
          <a:blip r:embed="rId3"/>
          <a:stretch>
            <a:fillRect/>
          </a:stretch>
        </p:blipFill>
        <p:spPr>
          <a:xfrm>
            <a:off x="6381931" y="2082114"/>
            <a:ext cx="5400675" cy="40671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D6BA5FB3-6DB9-1966-1D87-09BD643FBC36}"/>
              </a:ext>
            </a:extLst>
          </p:cNvPr>
          <p:cNvPicPr>
            <a:picLocks noChangeAspect="1"/>
          </p:cNvPicPr>
          <p:nvPr/>
        </p:nvPicPr>
        <p:blipFill>
          <a:blip r:embed="rId3"/>
          <a:stretch>
            <a:fillRect/>
          </a:stretch>
        </p:blipFill>
        <p:spPr>
          <a:xfrm>
            <a:off x="4636746" y="2419531"/>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to predict if a landing going to be successfully is tree model</a:t>
            </a:r>
          </a:p>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help us to find some special cases in our data set </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there are 4 orbits with a 100% successful rate ( ES-L1, GEO, HEO, SSO)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67041" y="1972353"/>
            <a:ext cx="10071977" cy="330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800" dirty="0">
                <a:solidFill>
                  <a:schemeClr val="accent3">
                    <a:lumMod val="25000"/>
                  </a:schemeClr>
                </a:solidFill>
                <a:latin typeface="Abadi" panose="020B0604020104020204" pitchFamily="34" charset="0"/>
              </a:rPr>
              <a:t>In this project we try to  predict if rocket of Space Y can landing successfully or not in a platform having in mind a lot of variables like  weight, orbit, booster version and so on. We collect information using web scrapping and using Space X API’s,  after that handling the missing values with pandas  and searching information in the data set with SQL commands to find some answers, after that </a:t>
            </a:r>
            <a:r>
              <a:rPr lang="en-US" sz="8800" dirty="0" err="1">
                <a:solidFill>
                  <a:schemeClr val="accent3">
                    <a:lumMod val="25000"/>
                  </a:schemeClr>
                </a:solidFill>
                <a:latin typeface="Abadi" panose="020B0604020104020204" pitchFamily="34" charset="0"/>
              </a:rPr>
              <a:t>wedivide</a:t>
            </a:r>
            <a:r>
              <a:rPr lang="en-US" sz="8800" dirty="0">
                <a:solidFill>
                  <a:schemeClr val="accent3">
                    <a:lumMod val="25000"/>
                  </a:schemeClr>
                </a:solidFill>
                <a:latin typeface="Abadi" panose="020B0604020104020204" pitchFamily="34" charset="0"/>
              </a:rPr>
              <a:t> the sample in two, one for training the models and one for testing the models, we compare the different classification models (KNN, SVM, Tree &amp; log regression) with Accuracy Score to find that the best Model  and using confusion matrix to answer our questions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in two ways, the first one was with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on Wikipedia and the second one was  with the Space x API</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a 1">
            <a:extLst>
              <a:ext uri="{FF2B5EF4-FFF2-40B4-BE49-F238E27FC236}">
                <a16:creationId xmlns:a16="http://schemas.microsoft.com/office/drawing/2014/main" id="{808AC8ED-1CF7-A501-A49C-1F5A3256B9D9}"/>
              </a:ext>
            </a:extLst>
          </p:cNvPr>
          <p:cNvGraphicFramePr/>
          <p:nvPr>
            <p:extLst>
              <p:ext uri="{D42A27DB-BD31-4B8C-83A1-F6EECF244321}">
                <p14:modId xmlns:p14="http://schemas.microsoft.com/office/powerpoint/2010/main" val="136192474"/>
              </p:ext>
            </p:extLst>
          </p:nvPr>
        </p:nvGraphicFramePr>
        <p:xfrm>
          <a:off x="2032000" y="2743200"/>
          <a:ext cx="7253514" cy="3395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process to obtain the info with SpaceX API was: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on GitHub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https://github.com/santiago2025/Capstone-Project/blob/a198dda2f61ae1181ff904c851228e88fbd61277/jupyter-labs-spacex-data-collection-api.ipynb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1">
            <a:extLst>
              <a:ext uri="{FF2B5EF4-FFF2-40B4-BE49-F238E27FC236}">
                <a16:creationId xmlns:a16="http://schemas.microsoft.com/office/drawing/2014/main" id="{E780A56C-63F7-C91B-7C6F-32B779020C7B}"/>
              </a:ext>
            </a:extLst>
          </p:cNvPr>
          <p:cNvSpPr/>
          <p:nvPr/>
        </p:nvSpPr>
        <p:spPr>
          <a:xfrm>
            <a:off x="6357257" y="2100943"/>
            <a:ext cx="1284514" cy="6422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Request</a:t>
            </a:r>
            <a:r>
              <a:rPr lang="es-CO" dirty="0"/>
              <a:t> </a:t>
            </a:r>
            <a:r>
              <a:rPr lang="es-CO" dirty="0" err="1"/>
              <a:t>to</a:t>
            </a:r>
            <a:r>
              <a:rPr lang="es-CO" dirty="0"/>
              <a:t> Api</a:t>
            </a:r>
          </a:p>
        </p:txBody>
      </p:sp>
      <p:cxnSp>
        <p:nvCxnSpPr>
          <p:cNvPr id="8" name="Conector recto de flecha 7">
            <a:extLst>
              <a:ext uri="{FF2B5EF4-FFF2-40B4-BE49-F238E27FC236}">
                <a16:creationId xmlns:a16="http://schemas.microsoft.com/office/drawing/2014/main" id="{DC8B6A43-8A54-71F8-1979-A13DF04D5500}"/>
              </a:ext>
            </a:extLst>
          </p:cNvPr>
          <p:cNvCxnSpPr>
            <a:cxnSpLocks/>
            <a:stCxn id="2" idx="3"/>
          </p:cNvCxnSpPr>
          <p:nvPr/>
        </p:nvCxnSpPr>
        <p:spPr>
          <a:xfrm flipV="1">
            <a:off x="7641771" y="2416629"/>
            <a:ext cx="914400" cy="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2A2C285B-76F7-0814-BD5F-79F82D4939FF}"/>
              </a:ext>
            </a:extLst>
          </p:cNvPr>
          <p:cNvSpPr/>
          <p:nvPr/>
        </p:nvSpPr>
        <p:spPr>
          <a:xfrm>
            <a:off x="8556171" y="2100943"/>
            <a:ext cx="1371600" cy="668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Decode</a:t>
            </a:r>
            <a:r>
              <a:rPr lang="es-CO" dirty="0"/>
              <a:t> </a:t>
            </a:r>
            <a:r>
              <a:rPr lang="es-CO" dirty="0" err="1"/>
              <a:t>the</a:t>
            </a:r>
            <a:r>
              <a:rPr lang="es-CO" dirty="0"/>
              <a:t> response</a:t>
            </a:r>
          </a:p>
        </p:txBody>
      </p:sp>
      <p:sp>
        <p:nvSpPr>
          <p:cNvPr id="11" name="Rectángulo 10">
            <a:extLst>
              <a:ext uri="{FF2B5EF4-FFF2-40B4-BE49-F238E27FC236}">
                <a16:creationId xmlns:a16="http://schemas.microsoft.com/office/drawing/2014/main" id="{3B959DD7-C700-F819-41EE-9A43FCBB4211}"/>
              </a:ext>
            </a:extLst>
          </p:cNvPr>
          <p:cNvSpPr/>
          <p:nvPr/>
        </p:nvSpPr>
        <p:spPr>
          <a:xfrm>
            <a:off x="8640762" y="3078265"/>
            <a:ext cx="1284514" cy="6422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Put</a:t>
            </a:r>
            <a:r>
              <a:rPr lang="es-CO" dirty="0"/>
              <a:t> </a:t>
            </a:r>
            <a:r>
              <a:rPr lang="es-CO" dirty="0" err="1"/>
              <a:t>into</a:t>
            </a:r>
            <a:r>
              <a:rPr lang="es-CO" dirty="0"/>
              <a:t> a DF</a:t>
            </a:r>
          </a:p>
        </p:txBody>
      </p:sp>
      <p:sp>
        <p:nvSpPr>
          <p:cNvPr id="16" name="Rectángulo 15">
            <a:extLst>
              <a:ext uri="{FF2B5EF4-FFF2-40B4-BE49-F238E27FC236}">
                <a16:creationId xmlns:a16="http://schemas.microsoft.com/office/drawing/2014/main" id="{5ED2ACAA-A89D-4D89-147D-22E65C4F2670}"/>
              </a:ext>
            </a:extLst>
          </p:cNvPr>
          <p:cNvSpPr/>
          <p:nvPr/>
        </p:nvSpPr>
        <p:spPr>
          <a:xfrm>
            <a:off x="6357257" y="3078265"/>
            <a:ext cx="1284514" cy="6422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100" dirty="0"/>
              <a:t> </a:t>
            </a:r>
            <a:r>
              <a:rPr lang="es-CO" sz="1100" dirty="0" err="1"/>
              <a:t>second</a:t>
            </a:r>
            <a:r>
              <a:rPr lang="es-CO" sz="1100" dirty="0"/>
              <a:t> </a:t>
            </a:r>
            <a:r>
              <a:rPr lang="es-CO" sz="1100" dirty="0" err="1"/>
              <a:t>request</a:t>
            </a:r>
            <a:r>
              <a:rPr lang="es-CO" sz="1100" dirty="0"/>
              <a:t> </a:t>
            </a:r>
            <a:r>
              <a:rPr lang="es-CO" sz="1100" dirty="0" err="1"/>
              <a:t>for</a:t>
            </a:r>
            <a:r>
              <a:rPr lang="es-CO" sz="1100" dirty="0"/>
              <a:t> more </a:t>
            </a:r>
            <a:r>
              <a:rPr lang="es-CO" sz="1100" dirty="0" err="1"/>
              <a:t>rockets</a:t>
            </a:r>
            <a:r>
              <a:rPr lang="es-CO" sz="1100" dirty="0"/>
              <a:t> </a:t>
            </a:r>
            <a:r>
              <a:rPr lang="es-CO" sz="1100" dirty="0" err="1"/>
              <a:t>info</a:t>
            </a:r>
            <a:endParaRPr lang="es-CO" sz="1100" dirty="0"/>
          </a:p>
        </p:txBody>
      </p:sp>
      <p:sp>
        <p:nvSpPr>
          <p:cNvPr id="17" name="Rectángulo 16">
            <a:extLst>
              <a:ext uri="{FF2B5EF4-FFF2-40B4-BE49-F238E27FC236}">
                <a16:creationId xmlns:a16="http://schemas.microsoft.com/office/drawing/2014/main" id="{875D05CB-2C46-0455-CE29-63AC9DA7ACCA}"/>
              </a:ext>
            </a:extLst>
          </p:cNvPr>
          <p:cNvSpPr/>
          <p:nvPr/>
        </p:nvSpPr>
        <p:spPr>
          <a:xfrm>
            <a:off x="6357257" y="4185625"/>
            <a:ext cx="1284514" cy="6422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Put</a:t>
            </a:r>
            <a:r>
              <a:rPr lang="es-CO" dirty="0"/>
              <a:t> </a:t>
            </a:r>
            <a:r>
              <a:rPr lang="es-CO" dirty="0" err="1"/>
              <a:t>into</a:t>
            </a:r>
            <a:r>
              <a:rPr lang="es-CO" dirty="0"/>
              <a:t> a DF</a:t>
            </a:r>
          </a:p>
        </p:txBody>
      </p:sp>
      <p:sp>
        <p:nvSpPr>
          <p:cNvPr id="18" name="Rectángulo 17">
            <a:extLst>
              <a:ext uri="{FF2B5EF4-FFF2-40B4-BE49-F238E27FC236}">
                <a16:creationId xmlns:a16="http://schemas.microsoft.com/office/drawing/2014/main" id="{B38E0C5F-E9AF-2729-FF05-D1DD45460BA8}"/>
              </a:ext>
            </a:extLst>
          </p:cNvPr>
          <p:cNvSpPr/>
          <p:nvPr/>
        </p:nvSpPr>
        <p:spPr>
          <a:xfrm>
            <a:off x="8725657" y="4190439"/>
            <a:ext cx="1604886" cy="6422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Preprocessing</a:t>
            </a:r>
            <a:endParaRPr lang="es-CO" dirty="0"/>
          </a:p>
        </p:txBody>
      </p:sp>
      <p:cxnSp>
        <p:nvCxnSpPr>
          <p:cNvPr id="20" name="Conector recto de flecha 19">
            <a:extLst>
              <a:ext uri="{FF2B5EF4-FFF2-40B4-BE49-F238E27FC236}">
                <a16:creationId xmlns:a16="http://schemas.microsoft.com/office/drawing/2014/main" id="{10CC8FA2-59C3-23AB-3440-C3A5BBC8510A}"/>
              </a:ext>
            </a:extLst>
          </p:cNvPr>
          <p:cNvCxnSpPr>
            <a:cxnSpLocks/>
            <a:stCxn id="11" idx="1"/>
            <a:endCxn id="16" idx="3"/>
          </p:cNvCxnSpPr>
          <p:nvPr/>
        </p:nvCxnSpPr>
        <p:spPr>
          <a:xfrm flipH="1">
            <a:off x="7641771" y="3399394"/>
            <a:ext cx="998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3216B0A-BB0D-2B25-833A-481B54AD5E8D}"/>
              </a:ext>
            </a:extLst>
          </p:cNvPr>
          <p:cNvCxnSpPr>
            <a:cxnSpLocks/>
            <a:stCxn id="16" idx="2"/>
            <a:endCxn id="17" idx="0"/>
          </p:cNvCxnSpPr>
          <p:nvPr/>
        </p:nvCxnSpPr>
        <p:spPr>
          <a:xfrm>
            <a:off x="6999514" y="3720522"/>
            <a:ext cx="0" cy="46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967B1A1A-6C13-2678-4103-3DBF48D41159}"/>
              </a:ext>
            </a:extLst>
          </p:cNvPr>
          <p:cNvCxnSpPr>
            <a:cxnSpLocks/>
            <a:stCxn id="17" idx="3"/>
            <a:endCxn id="18" idx="1"/>
          </p:cNvCxnSpPr>
          <p:nvPr/>
        </p:nvCxnSpPr>
        <p:spPr>
          <a:xfrm>
            <a:off x="7641771" y="4506754"/>
            <a:ext cx="1083886" cy="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For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we use The Wikipedia page and we Use the option from pandas to do this job with the function </a:t>
            </a:r>
            <a:r>
              <a:rPr lang="en-US" sz="2200" dirty="0" err="1">
                <a:solidFill>
                  <a:schemeClr val="accent3">
                    <a:lumMod val="25000"/>
                  </a:schemeClr>
                </a:solidFill>
                <a:latin typeface="Abadi"/>
              </a:rPr>
              <a:t>pd.read_html</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 hub link: https://github.com/santiago2025/Capstone-Project/blob/d59e4890529b0403003abdcef811136a6bf35b8e/jupyter-labs-webscraping.ipynb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Rectángulo 4">
            <a:extLst>
              <a:ext uri="{FF2B5EF4-FFF2-40B4-BE49-F238E27FC236}">
                <a16:creationId xmlns:a16="http://schemas.microsoft.com/office/drawing/2014/main" id="{2A70A876-863A-0E7A-F0E9-BD3D23CA9885}"/>
              </a:ext>
            </a:extLst>
          </p:cNvPr>
          <p:cNvSpPr/>
          <p:nvPr/>
        </p:nvSpPr>
        <p:spPr>
          <a:xfrm>
            <a:off x="6095999" y="1987447"/>
            <a:ext cx="2100943" cy="881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Using</a:t>
            </a:r>
            <a:r>
              <a:rPr lang="es-CO" dirty="0"/>
              <a:t> pandas </a:t>
            </a:r>
            <a:r>
              <a:rPr lang="es-CO" dirty="0" err="1"/>
              <a:t>first</a:t>
            </a:r>
            <a:r>
              <a:rPr lang="es-CO" dirty="0"/>
              <a:t> </a:t>
            </a:r>
            <a:r>
              <a:rPr lang="es-CO" dirty="0" err="1"/>
              <a:t>import</a:t>
            </a:r>
            <a:r>
              <a:rPr lang="es-CO" dirty="0"/>
              <a:t> pandas as </a:t>
            </a:r>
            <a:r>
              <a:rPr lang="es-CO" dirty="0" err="1"/>
              <a:t>pd</a:t>
            </a:r>
            <a:endParaRPr lang="es-CO" dirty="0"/>
          </a:p>
        </p:txBody>
      </p:sp>
      <p:sp>
        <p:nvSpPr>
          <p:cNvPr id="7" name="Rectángulo 6">
            <a:extLst>
              <a:ext uri="{FF2B5EF4-FFF2-40B4-BE49-F238E27FC236}">
                <a16:creationId xmlns:a16="http://schemas.microsoft.com/office/drawing/2014/main" id="{931437F8-9CED-45E2-72B8-9CBFEF706BEE}"/>
              </a:ext>
            </a:extLst>
          </p:cNvPr>
          <p:cNvSpPr/>
          <p:nvPr/>
        </p:nvSpPr>
        <p:spPr>
          <a:xfrm>
            <a:off x="7707086" y="3336962"/>
            <a:ext cx="2383972" cy="102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Create</a:t>
            </a:r>
            <a:r>
              <a:rPr lang="es-CO" dirty="0"/>
              <a:t> a DF </a:t>
            </a:r>
            <a:r>
              <a:rPr lang="es-CO" dirty="0" err="1"/>
              <a:t>by</a:t>
            </a:r>
            <a:r>
              <a:rPr lang="es-CO" dirty="0"/>
              <a:t>  Reading </a:t>
            </a:r>
            <a:r>
              <a:rPr lang="es-CO" dirty="0" err="1"/>
              <a:t>html</a:t>
            </a:r>
            <a:r>
              <a:rPr lang="es-CO" dirty="0"/>
              <a:t> and </a:t>
            </a:r>
            <a:r>
              <a:rPr lang="es-CO" dirty="0" err="1"/>
              <a:t>choose</a:t>
            </a:r>
            <a:r>
              <a:rPr lang="es-CO" dirty="0"/>
              <a:t> </a:t>
            </a:r>
            <a:r>
              <a:rPr lang="es-CO" dirty="0" err="1"/>
              <a:t>the</a:t>
            </a:r>
            <a:r>
              <a:rPr lang="es-CO" dirty="0"/>
              <a:t> </a:t>
            </a:r>
            <a:r>
              <a:rPr lang="es-CO" dirty="0" err="1"/>
              <a:t>correct</a:t>
            </a:r>
            <a:r>
              <a:rPr lang="es-CO" dirty="0"/>
              <a:t> table</a:t>
            </a:r>
          </a:p>
        </p:txBody>
      </p:sp>
      <p:sp>
        <p:nvSpPr>
          <p:cNvPr id="8" name="Rectángulo 7">
            <a:extLst>
              <a:ext uri="{FF2B5EF4-FFF2-40B4-BE49-F238E27FC236}">
                <a16:creationId xmlns:a16="http://schemas.microsoft.com/office/drawing/2014/main" id="{0157EFFE-B35C-8496-B0D6-6CE30CE106CF}"/>
              </a:ext>
            </a:extLst>
          </p:cNvPr>
          <p:cNvSpPr/>
          <p:nvPr/>
        </p:nvSpPr>
        <p:spPr>
          <a:xfrm>
            <a:off x="8885617" y="4694785"/>
            <a:ext cx="2383972" cy="102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Examinate</a:t>
            </a:r>
            <a:r>
              <a:rPr lang="es-CO" dirty="0"/>
              <a:t> </a:t>
            </a:r>
            <a:r>
              <a:rPr lang="es-CO" dirty="0" err="1"/>
              <a:t>the</a:t>
            </a:r>
            <a:r>
              <a:rPr lang="es-CO" dirty="0"/>
              <a:t>  DF</a:t>
            </a:r>
          </a:p>
        </p:txBody>
      </p:sp>
      <p:cxnSp>
        <p:nvCxnSpPr>
          <p:cNvPr id="10" name="Conector: angular 9">
            <a:extLst>
              <a:ext uri="{FF2B5EF4-FFF2-40B4-BE49-F238E27FC236}">
                <a16:creationId xmlns:a16="http://schemas.microsoft.com/office/drawing/2014/main" id="{A61C20C2-B340-5C36-FE48-3F6EDBBBF784}"/>
              </a:ext>
            </a:extLst>
          </p:cNvPr>
          <p:cNvCxnSpPr/>
          <p:nvPr/>
        </p:nvCxnSpPr>
        <p:spPr>
          <a:xfrm>
            <a:off x="6792686" y="2869190"/>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A07355B1-919C-A477-FAFF-86D9C2BE5AC9}"/>
              </a:ext>
            </a:extLst>
          </p:cNvPr>
          <p:cNvCxnSpPr>
            <a:cxnSpLocks/>
            <a:endCxn id="8" idx="1"/>
          </p:cNvCxnSpPr>
          <p:nvPr/>
        </p:nvCxnSpPr>
        <p:spPr>
          <a:xfrm rot="16200000" flipH="1">
            <a:off x="8194706" y="4518306"/>
            <a:ext cx="843392" cy="5384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300</TotalTime>
  <Words>2244</Words>
  <Application>Microsoft Office PowerPoint</Application>
  <PresentationFormat>Panorámica</PresentationFormat>
  <Paragraphs>461</Paragraphs>
  <Slides>38</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Abadi</vt:lpstr>
      <vt:lpstr>Arial</vt:lpstr>
      <vt:lpstr>Calibri</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santiago martinez</cp:lastModifiedBy>
  <cp:revision>199</cp:revision>
  <dcterms:created xsi:type="dcterms:W3CDTF">2021-04-29T18:58:34Z</dcterms:created>
  <dcterms:modified xsi:type="dcterms:W3CDTF">2024-08-09T17:32:45Z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